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формируют жизнь и поведение всех организмов на Земле.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взгляд на влияние экологических факторов среды
</a:t>
            </a:r>
            <a:endParaRPr lang="en-US" sz="3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классификация экологических факторов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— внешний мир, влияющий на жизнедеятельность организмов. Классифицируются на абиотические, биотические и антропогенные, формируя экосистемные структуры и ареалы обитания.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абиотических факторов
</a:t>
            </a:r>
            <a:endParaRPr lang="en-US" sz="2593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распределение видов: полярные медведи приспособлены к холоду, а африканские слоны — к жаре. Она регулирует обмен веществ и активность животных.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как ограничитель ареалов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влажности и освещения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определяет типы растительности, а освещение контролирует фотосинтез. Например, растения в тени ориентируются на низкий уровень света для выживания.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 и воды влияет на виды организмов. В солёных морях преобладают специфические сообщества, устойчивые к высоким концентрациям соли.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солёность 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взаимодействуют через конкуренцию, симбиоз, паразитизм и хищничество, что определяет их численность и поведение в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отношений между организмами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взаимодействия поддерживают баланс популяций и способствуют развитию взаимозависимостей, обеспечивая устойчивость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экосистему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биотических взаимодействий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природную среду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загрязнению, вырубке лесов и изменению ландшафтов, что ухудшает качество природных местообитаний.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вызывает снижение численности многих видов, несмотря на усилия по охране, и приводит к необратимым экологическим изменениям.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или избыток одного компонента ограничивает развитие организмов, даже при достаточном количестве других ресурсов.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нехватка азота при обилии воды и света задерживает рост сельскохозяйственных культур.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морях уровень биогенных элементов контролирует рост фитопланктона, влияя на всю пищевую сеть.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лимитирующих факторов и закона минимума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толерантности к экологическим факторам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виду присущ определённый диапазон температур, в пределах которого он может выживать и размножаться.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среды критична для растений и земноводных, обеспечивая подходящие условия для физиологии и размножения.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 пределы толерантности вызывает стресс, снижает жизнеспособность или приводит к гибели.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влияет на фотосинтез и поведение, но её оптимальный уровень варьируется у разных организмов.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к факторам среды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адаптации: формы тела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мех у животных Арктики помогает сохранять тепло, а у суккулентов листья запасают воду, что обеспечивает выживание в условиях холода и засухи соответственно.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механизмы защиты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рыбы синтезируют естественный антифриз, а растения вырабатывают пигменты, защищающие от ультрафиолета и вредных воздействий окружающей среды.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приспособления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мигрируют в тёплые края на зиму, грызуны устраивают норы, а некоторые животные меняют активность в зависимости от сезона для оптимизации выживания.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различные группы организмов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температура, влажность и освещённость по-разному влияют на млекопитающих, насекомых и растения.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организмы имеют уникальные пределы чувствительности, что формирует их экологические ниши.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профильные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экологические изменения и их последствия
</a:t>
            </a:r>
            <a:endParaRPr lang="en-US" sz="2209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сдвиг климатических зон, влияя на распределение видов и изменяя экосистемы на планете.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 XX-XXI веках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наводнения и пожары становятся более частыми, вызывая массовую миграцию и гибель организмов.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погодные явления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аварии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Происходят экологические катастрофы — разливы нефти, ядерные аварии, вызывающие долгосрочные изменения среды и вред здоровью живых существ.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приспосабливаются, расширяя ареал или меняя поведение, тогда как другие исчезают вследствие невозможности адаптации.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миграция видов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воздействия на организмы: современная картина
</a:t>
            </a:r>
            <a:endParaRPr lang="en-US" sz="3025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вызывает значительные изменения в природной среде: выбросы промышленных и автомобильных загрязнителей распыляют токсичные вещества в воздух и воду, что негативно сказывается на здоровье живых организмов.
</a:t>
            </a:r>
            <a:endParaRPr lang="en-US" sz="1272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местообитаний из-за городской застройки и сельского хозяйства ведёт к утрате биоразнообразия. Примером служит сокращение численности осетров в Волге под воздействием плотин и загрязнений.
</a:t>
            </a:r>
            <a:endParaRPr lang="en-US" sz="129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K-стратеги характеризуются медленным размножением и интенсивной заботой о потомстве, что позволяет выживать в стабильных условиях с высокой конкуренцией за ресурсы, например, у слонов и китов.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r-стратеги быстро размножаются и имеют короткий жизненный цикл, что позволяет им быстро занимать новые или нестабильные ниши, как у многих насекомых и грызунов.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стратегии зависит от изменчивости среды и экологического давления: стабильная среда поддерживает K-стратегов, а изменчивая — стимулирует распространение r-стратегов для выживания.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адаптаций к средовым факторам: K- и r-стратегии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как движущая сила эволюционных процессов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условия формируют отбор, при котором выживают организмы с лучшими адаптациями к среде, стимулируя изменения генов и морфологических признаков в популяциях.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 — индустриальный меланизм берёзовой пяденицы, когда загрязнение изменяло частоты тёмных и светлых форм, демонстрируя влияние среды на наследуемые черты.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факторы среды не только регулируют выживание, но и выступают как катализаторы естественного отбора и видообразования.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частот аллелей под воздействием внешних условий свидетельствуют о постоянной динамике эволюционных процессов, обусловленных экологией.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биотические взаимодействия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доступности ресурсов усиливает конкуренцию между видами за доминирование, изменяя структуру сообществ и локальное биоразнообразие.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 при увеличении питательных веществ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изменения могут нарушить мутуализм и комменсализм, вызывая вспышки численности одних видов и сокращение других, что изменяет экосистемные связи.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вмешательства и их эффект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температуры влияют на интенсивность хищничества и паразитизма, что ведёт к сдвигам в балансе видов и появлению новых адаптаций.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температурных колебаний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17%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Ежегодная вырубка территории тропических лесов Амазонки составляет около 17%, что негативно сказывается на долгосрочной экологической стабильности региона.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Всемирного фонда дикой природы (WWF)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площади амазонских лесов значительно снижает биоразнообразие и устойчивость экосистемы к экологическим стрессам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восстановления популяций после стрессовых факторов
</a:t>
            </a:r>
            <a:endParaRPr lang="en-US" sz="2866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видов требует высокой репродуктивной способности и миграционных возможностей, а также достаточного генетического разнообразия для адаптации к изменившимся условиям.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восстановление популяции волков в Йеллоустонском парке, что привело к снижению численности оленей и восстановлению растительного покрова, улучшив биологическое разнообразие.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479" y="1034740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исследования: современные экологические тренды
</a:t>
            </a:r>
            <a:endParaRPr lang="en-US" sz="215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передвижению ареалов видов, снижая численность арктических животных и способствуя распространению теплолюбивых организмов.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смещение ареалов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 и биологические данные помогают выявлять тенденции изменения биоразнообразия и обеспечивают основу для научных прогнозов и охраны природы.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мониторинг экосистем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секвенирования ДНК позволяют отслеживать изменения генетической структуры, выявляя реакции видов на экологические стрессы и антропогенное воздействие.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популяций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минимизации влияния среды на организмы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природных территорий позволяет сохранить естественные экосистемы и защитить виды от антропогенных угроз и разрушения среды обитания.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деградированных местообитаний способствует улучшению условий жизни для дикой природы и укреплению экосистемных процессов.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экологически чистых технологий сокращает выбросы загрязняющих веществ, уменьшая нагрузку на окружающую среду и повышая устойчивость экосистем.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повышает осведомлённость населения о важности сохранения природы и стимулирует ответственное поведение.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виды всё чаще приспосабливаются к шуму, световому и химическому загрязнению, изменяя поведение и физиологию, что позволяет им выживать в урбанизированной среде.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городских птиц и насекомых к антропогенным стрессам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амфибий теряют среду обитания из-за вырубки лесов и загрязнения водоёмов. Это приводит к массовому сокращению их популяций, угрожая экологическому балансу в пресноводных экосистемах.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амфибий из-за потери местообитаний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примеры воздействия экологических факторов
</a:t>
            </a:r>
            <a:endParaRPr lang="en-US" sz="21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экологических факторов выявляет закономерности жизни и изменчивости природы, что важно для сохранения биоразнообразия и развития устойчивых методов взаимодействия человека с окружающей средой.
</a:t>
            </a:r>
            <a:endParaRPr lang="en-US" sz="1267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влияния экологических факторов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2026-05-10T08:25:14Z</dcterms:created>
  <dcterms:modified xsi:type="dcterms:W3CDTF">2026-05-10T08:25:14Z</dcterms:modified>
</cp:coreProperties>
</file>