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Строение клетки и ключевые темы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основа жизни. Изучим её строение, типы и функции органоидов.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изучения клеток и значимость темы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1665 году Роберт Гук впервые описал клетки, изучая пробковое дерево. Клеточная теория XIX века доказала, что все живые организмы состоят из клеток, что стало основой современной биологии и медицины.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6300" y="1298876"/>
            <a:ext cx="4157700" cy="348369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клетки: определение и основные части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1450" y="1384325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клетки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1450" y="1875500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ограниченный мембраной объём с цитоплазмой и органоидами. Ядро содержит генетическую информацию, ключевую для функционирования клетки.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1450" y="3193100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функции клетки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471450" y="3684275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способна расти, обмениваться веществами и энергией, а также делиться, обеспечивая поддержание жизни организма.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клеток: прокариоты и эукариоты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не имеют ядра и имеют простое строение, тогда как у эукариот оно оформлено и более сложное.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отличие в наличии ядра и разнообразии органоидов формирует функциональные возможности клеток.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биологических данных, 2023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2584604"/>
            <a:ext cx="8424000" cy="219649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мембрана: строение и свойства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965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Двойной слой фосфолипидов с встроенными белками регулирует обмен веществ и поддерживает целостность клетки.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671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Рецепторы и углеводы на мембране осуществляют взаимодействие с окружающей средой и передачу сигналов.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0725"/>
            <a:ext cx="4147200" cy="22072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36807" y="1310725"/>
            <a:ext cx="4147200" cy="220725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— центр управления клеткой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54300" y="3631200"/>
            <a:ext cx="35433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Двойная оболочка с порами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54300" y="4114500"/>
            <a:ext cx="40023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окружено двойной мембраной с порами, позволяющими обмениваться веществами между ядром и цитоплазмой. Эта структура обеспечивает защиту генетического материала.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725475" y="3633500"/>
            <a:ext cx="35433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Хранение и управление информацией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725475" y="4116800"/>
            <a:ext cx="40023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ядре находится хроматин — ДНК с белками, и ядрышко, участвующее в формировании рибосом. Ядро контролирует наследственность и процессы клеточного деления.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3658" y="1479650"/>
            <a:ext cx="2716683" cy="3303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Цитоплазма: внутренняя среда клетки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состоит из гиалоплазмы, поддерживающей жизнедеятельность, и обеспечивает среду для органоидов.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ней протекают биохимические реакции и осуществляется транспорт веществ, что поддерживает клеточную форму и функции.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95826" y="1175216"/>
            <a:ext cx="3528249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Органоиды клетки и их функции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органоидов обеспечивает выполнение всех жизненных функций клетки.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органоид выполняет уникальную роль, обеспечивая жизнеспособность клетки.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2023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9506" y="2681465"/>
            <a:ext cx="3947100" cy="207376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37756" y="2681465"/>
            <a:ext cx="3947100" cy="207376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Митохондрии: энергетические станции клетки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9500" y="1475425"/>
            <a:ext cx="3615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Собственная ДНК и деление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59500" y="1958724"/>
            <a:ext cx="39471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имеют собственный генетический материал, позволяющий им размножаться независимо от клетки. Это ключ к их энергетической активности.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737750" y="1475425"/>
            <a:ext cx="3615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клеточного дыхания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737750" y="1958724"/>
            <a:ext cx="39471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митохондрий кислород и сахар превращаются в АТФ — основной источник энергии, необходимой для функционирования клетки.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2584604"/>
            <a:ext cx="8424000" cy="219649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Рибосомы: фабрики белков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965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состоят из РНК и белков, синтезируют белковые молекулы на основе генетической информации.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671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Располагаются как в цитоплазме, так и на шероховатой ЭПС, обеспечивая нужды роста и восстановления клетки.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0725"/>
            <a:ext cx="4147200" cy="22072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36807" y="1310725"/>
            <a:ext cx="4147200" cy="220725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Эндоплазматическая сеть и аппарат Гольджи: транспорт и обработка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54300" y="3631200"/>
            <a:ext cx="35433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шероховатой эндоплазматической сети в синтезе белков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54300" y="4114500"/>
            <a:ext cx="40023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Шероховатая ЭПС покрыта рибосомами и производит белки, которые затем транспортируются для дальнейшей обработки. Она играет важную роль в создании ферментов и структурных компонентов клетки.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725475" y="3633500"/>
            <a:ext cx="35433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Аппарат Гольджи – центр сортировки и упаковки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725475" y="4116800"/>
            <a:ext cx="40023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Аппарат Гольджи состоит из уплощённых цистерн, которые получают белки и липиды с ЭПС. Здесь они модифицируются, упаковываются в пузырьки и направляются по клетке или наружу для использования.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2584604"/>
            <a:ext cx="8424000" cy="219649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Лизосомы: утилизация и защита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965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Лизосомы содержат ферменты, расщепляющие отходы и повреждённые компоненты клетки, поддерживая её чистоту и здоровье. Они обеспечивают переработку сложных молекул.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671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своей способности разрушать вредные вещества, лизосомы защищают клетку от внутренних и внешних угроз, способствуя её безопасности и стабильности.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9506" y="2681465"/>
            <a:ext cx="3947100" cy="207376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37756" y="2681465"/>
            <a:ext cx="3947100" cy="207376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Пластиды: уникальные органоиды растений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9500" y="1475425"/>
            <a:ext cx="3615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Хлоропласты: фабрики жизни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59500" y="1958724"/>
            <a:ext cx="39471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содержат хлорофилл и осуществляют фотосинтез – процесс превращения солнечной энергии в питательные вещества. Они придают растениям зелёный цвет и обеспечивают автофототрофное питание.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737750" y="1475425"/>
            <a:ext cx="3615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пластид: хромопласты и лейкопласты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737750" y="1958724"/>
            <a:ext cx="39471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Хромопласты окрашивают цветы и плоды в яркие цвета, привлекая опылителей. Лейкопласты накапливают крахмал и другие вещества, поддерживая питание растения и запас энергии.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6658" y="1479650"/>
            <a:ext cx="2716683" cy="3303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стенка: защита и поддержка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35900" y="1584950"/>
            <a:ext cx="42192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Клеточная стенка состоит из целлюлозы у растений и придаёт клетке прочность. 2. Она защищает от механических повреждений и обеспечивает сохранение формы при изменении давления.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35900" y="3365800"/>
            <a:ext cx="42192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 грибов и бактерий клеточная стенка отличается по составу, но выполняет аналогичные функции. 2. Отсутствие клеточной стенки у животных клеток связано с их большей подвижностью и особенностями строения.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2584604"/>
            <a:ext cx="8424000" cy="219649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Вакуоль: запас и поддержание формы клетки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965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Вакуоль растительной клетки заполнена клеточным соком с водой и растворёнными веществами, поддерживая тургор и обеспечивая жёсткость клеточной структуры.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671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этого, вакуоль хранит питательные вещества и участвует в удалении отходов, поддерживая внутреннюю среду и обмен веществ внутри клетки.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растительной и животной клетки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структуры обеспечивают основные функции жизни, а уникальные элементы позволяют адаптироваться к разным условиям существования.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клетки оснащены дополнительными компонентами для поддержки формы и фотосинтеза, тогда как животные клетки более гибки и разнообразны в функциях.
</a:t>
            </a:r>
            <a:endParaRPr lang="en-US" sz="1508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биологии для средней школы, 2023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клетки: этапы деления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процесс подготовки и деления клетки
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0725"/>
            <a:ext cx="4147200" cy="22072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36807" y="1310725"/>
            <a:ext cx="4147200" cy="220725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коммуникации: взаимодействие между клетками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54300" y="3631200"/>
            <a:ext cx="35433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связь между клетками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54300" y="4114500"/>
            <a:ext cx="40023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обмениваются сигналами, такими как гормоны и нейротрансмиттеры, через рецепторы на мембране. Это обеспечивает согласованную работу в тканях, влияя на процессы роста и ответа на внешние стимулы.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725475" y="3633500"/>
            <a:ext cx="35433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клеточных контактов в регуляции органов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725475" y="4116800"/>
            <a:ext cx="40023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контакты между клетками способствуют развитию тканей и органов, обеспечивая передачу информации и координацию их функционирования. Это важно для поддержания гомеостаза организма.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3658" y="1479650"/>
            <a:ext cx="2716683" cy="3303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изучения клеток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75"/>
            <a:ext cx="2366100" cy="6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Микроскопические технологии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35900" y="2290250"/>
            <a:ext cx="2366100" cy="169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Световые и электронные микроскопы позволяют изучать структуру клеток с различным уровнем детализации, а методы окраски выделяют специфические компоненты.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241900" y="1584975"/>
            <a:ext cx="2366100" cy="6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методы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6241900" y="2290250"/>
            <a:ext cx="2366100" cy="169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и молекулярные техники помогают раскрыть функции клеточных элементов, изучать процессы на молекулярном уровне и проводить анализ активности генов.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клетки в жизни и науке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клетки раскрывает основы жизненных процессов и открывает возможности для медицины и технологии, улучшая понимание здоровья, развития и наследственности человека.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2026-05-09T10:10:27Z</dcterms:created>
  <dcterms:modified xsi:type="dcterms:W3CDTF">2026-05-09T10:10:27Z</dcterms:modified>
</cp:coreProperties>
</file>