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явления в жизни птиц: обзор и ключевые темы
</a:t>
            </a:r>
            <a:endParaRPr lang="en-US" sz="3512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в ритме смены сезонов, адаптируясь к изменяющимся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сезонные явления важны для птиц
</a:t>
            </a:r>
            <a:endParaRPr lang="en-US" sz="241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смена сезонов диктует время миграций и размножения птиц. Изменение погоды влияет на питание и повадки, обеспечивая выживание и успешное воспроизведение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птиц: удивительные дальние путешествия
</a:t>
            </a:r>
            <a:endParaRPr lang="en-US" sz="196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весной из тёплых краёв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возвращаются из южных регионов, чтобы найти пищу и места для гнездования. Миграция охватывает около 60% видов России, включая скворцов и журавлей.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перелёты с рекордной скоростью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мигрируют со скоростью до 50 км/ч, а белые аисты преодолевают расстояния свыше 5000 км без остановок, преодолевая трудности природных условий.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подготовка к отлёту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скопления птиц на юге России — начало осенней миграции. Птицы покидают холодные районы, чтобы провести зиму в более тёплом климате.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птиц: удивительные дальние путешествия
</a:t>
            </a:r>
            <a:endParaRPr lang="en-US" sz="196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219" y="1160879"/>
            <a:ext cx="228892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9297" y="1160879"/>
            <a:ext cx="314679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сезонные циклы птиц
</a:t>
            </a:r>
            <a:endParaRPr lang="en-US" sz="1835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окружающей среды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тепла птицы активизируются, а холод затормаживает их жизнедеятельность, влияя на миграцию и кормление.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светового дня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времени светлого дня запускает у птиц биологические процессы, такие как размножение и набор жировых запасов.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погодные условия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влияет на доступность пищи и условия гнездования, заставляя птиц менять поведение и места обитания.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пищи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насекомых и ягод служит сигналом к началу активной деятельности птиц в весенне-летний период.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выбирают укромные места для гнезд: синицы предпочитают дупла, грачи строят гнёзда на высоких деревьях.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обычно откладывают от 4 до 6 яиц, что обеспечивает высокую вероятность сохранения потомства до вылупления.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строят большие гнёзда из растений на влажных лугах, где меньше хищников и достаточно корма.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 для гнездования зависит от безопасности и наличия пищи, что напрямую влияет на успешность воспроизведения.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Весенне-летний сезон: особенности гнездования и размножения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изменения в питании птиц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птицы питаются преимущественно насекомыми и их личинками, повышая питательность рациона во время роста птенцов.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мягкие семена становятся важным источником энергии, особенно в конце лета, когда насекомых становится меньше.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трясогузка, охотятся на мелких насекомых, а дрозды предпочитают дождевых червей и плоды.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птиц зимой: основные этапы адаптации
</a:t>
            </a:r>
            <a:endParaRPr lang="en-US" sz="2122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осени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начинают активно запасать жиры, меняют рацион на семена и ягоды, готовясь к холодам.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зимы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твердые семена и ягоды, птицы часто собираются возле кормушек и человеческих жилищ.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зимы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добывают личинок из-под коры, синицы охотно поедают подсолнечник, а сороки пользуются остатками пищи.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зима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продолжают использовать запасы и следят за изменениями погоды, готовясь к предстоящему весеннему периоду.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маршрут через Европейскую часть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миграций пролегает через Европейскую Россию к Чёрному и Каспийскому морям, где птицы делают остановки на водоёмах для отдыха.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маршрут по речным долинам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 используют речные долины и озёра, совершая перелёты вдоль природных коридоров, что облегчает поиск пищи и укрытий.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пути птиц в России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дальних перелётов птиц
</a:t>
            </a:r>
            <a:endParaRPr lang="en-US" sz="2715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способны преодолевать до 8000 километров за сезон, летают большими стаями по несколько сотен особей, делая редкие остановки на отдых и кормёжку.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могут лететь без посадки более 12 часов подряд, собираясь в большие косяки, а утки предпочитают регулярные остановки для восстановления сил.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материалов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многие мелкие птицы для гнёзд применяют сухую траву и перья, создавая лёгкие, но тёплые конструкции, надёжно скрывающие птенцов от хищников.
</a:t>
            </a:r>
            <a:endParaRPr lang="en-US" sz="112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гнезда ласточек и журавлей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лепят гнёзда из глины и грязи на стенах строений, а журавли строят крупные гнезда на болотах из тростника и другой растительности, чтобы защититься от воды и врагов.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гнёзд: разнообразие материалов и приёмов
</a:t>
            </a:r>
            <a:endParaRPr lang="en-US" sz="1739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брачный период птицы проводят сложные обряды для привлечения партнёров: самцы поют и демонстрируют яркие перья, чтобы выделиться среди конкурентов и показать свою силу и здоровье.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Тетеревы устраивают токование на выделенных местах, а скворцы своей мелодичной песней привлекают самок. Утки и гуси объединяются в пары и летают вместе для укрепления связи перед гнездованием.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виды ухаживания у птиц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вылетов в день, которые совершает ласточка, чтобы накормить своих птенцов.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проявляют большую активность в кормлении птенцов, обеспечивая их мелкими насекомыми и личинками. Кроме того, они тщательно охраняют гнёзда от хищников, обеспечивая безопасность потомства.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Линька: как птицы меняют перья перед зимой
</a:t>
            </a:r>
            <a:endParaRPr lang="en-US" sz="2253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линька и её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линька обновляет оперение, делая птиц менее заметными для врагов и улучшая теплоизоляцию в холодные месяцы. Этот процесс помогает сохранить жизнеспособность в зимний период.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линьки у городских птиц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городских голубей линька растягивается до двух месяцев, что связано с изменёнными условиями среды и длительной адаптацией к урбанизированным территориям.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изменения: подготовка к перелёту
</a:t>
            </a:r>
            <a:endParaRPr lang="en-US" sz="23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накапливают жировые запасы, необходимые для энергозатрат во время миграции, что обеспечивает длительные перелёты без частых остановок.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Наращивание сил происходит в больших стаях, что помогает сохранять тепло и повышать шансы на успешный полёт.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скопления скворцов и дроздов легко заметить на проводах и деревьях — это важная часть их подготовки к путешествию.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отлётом птицы выполняют тренировочные полёты, укрепляя мышцы и координацию для предстоящего длительного пути.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поведение оседлых птиц зимой
</a:t>
            </a:r>
            <a:endParaRPr lang="en-US" sz="261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птицы, такие как синицы, воробьи и сороки, остаются зимовать на родных территориях, адаптируясь к холодам и изменению доступности корма.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объединяются в стаи, что облегчает поиск пищи и повышает защиту от хищников в суровые месяцы.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мороза птицы прячутся в густых зарослях, утеплённых дуплах или ночуют вместе для сохранения тепла.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водоплавающие на водоёмах
</a:t>
            </a:r>
            <a:endParaRPr lang="en-US" sz="2546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незамерзающих участков воды
</a:t>
            </a:r>
            <a:pPr algn="l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Кряквы и другие водоплавающие скользят к участкам водоёмов, где вода остаётся открытой даже зимой. Это позволяет им сохранять активность и доступ к пище в холодное время года.
</a:t>
            </a:r>
            <a:endParaRPr lang="en-US" sz="114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Зимовка лебедей в городах
</a:t>
            </a:r>
            <a:pPr algn="l" indent="0" marL="0">
              <a:lnSpc>
                <a:spcPct val="90000"/>
              </a:lnSpc>
              <a:buNone/>
            </a:pPr>
            <a:r>
              <a:rPr lang="en-US" sz="40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лебеди часто остаются на зимовку рядом с теплыми стоками и промышленными источниками тепла. Это создаёт для них комфортные условия, несмотря на низкие температуры.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диких и городских уток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и городские утки объединяются в стаи, чтобы поддерживать нужную температуру тела и совместно находить пищу на ограниченных зимних ресурсах.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водоплавающие на водоёмах
</a:t>
            </a:r>
            <a:endParaRPr lang="en-US" sz="2546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Кочёвые перемещения птиц в зимний период
</a:t>
            </a:r>
            <a:endParaRPr lang="en-US" sz="2286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зимы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начинают двигаться в поисках кормовых ресурсов, особенно клёсты направляются к местам с хорошим урожаем шишек.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зимы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меняют место обитания и приближаются к населенным пунктам, где питание доступнее и теплее.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зимы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внезапно появляются на юге средней полосы России, что связано с резкими скачками миграционной активности в ответ на погодные условия.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654" y="1505257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птиц и сезонных явлений
</a:t>
            </a:r>
            <a:endParaRPr lang="en-US" sz="2253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популяции насекомых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птицы активно поедают вредных насекомых, что помогает сохранять баланс в экосистемах и защищать сельскохозяйственные культуры от вредителей.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растительных семян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многие птицы способствуют рассеиванию семян, что поддерживает возобновление и разнообразие растительного покрова природных территорий.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численность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численности птиц влияют на пищевые цепочки, регулируя популяции маленьких млекопитающих и других животных в лесах и полях.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сезонные циклы у птиц
</a:t>
            </a:r>
            <a:endParaRPr lang="en-US" sz="174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сдвигам сроков миграции и размножения птиц, нарушая синхронизацию с природными циклами и ресурсами.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сокращает природные места обитания, ухудшая условия для строительства гнёзд и уменьшая популяции редких видов.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кормушки и подкормка со стороны людей значительно поддерживают оседлые виды, помогая им выживать в сложных условиях.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сезонных явлений для выживания птиц и экосистем
</a:t>
            </a:r>
            <a:endParaRPr lang="en-US" sz="3357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явления обеспечивают адаптацию птиц к природе, поддерживают биоразнообразие и играют важную роль в устойчивости экосистем. Их охрана необходима для сохранения природы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2026-05-09T16:01:57Z</dcterms:created>
  <dcterms:modified xsi:type="dcterms:W3CDTF">2026-05-09T16:01:57Z</dcterms:modified>
</cp:coreProperties>
</file>