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синусов и косинусов можно заменить более удобной суммой.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произведения тригонометрических функций в сумму
</a:t>
            </a:r>
            <a:endParaRPr lang="en-US" sz="328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формулы важны в 10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опираются на формулы сложения и помогают быстро упрощать выражения с разными углами, а также решать тригонометрические уравнения и готовиться к более сложным задачам.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для произведения синусов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преобразования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двух синусов заменяется разностью косинусов: sin A · sin B = ½[cos(A − B) − cos(A + B)]. Это позволяет перейти от умножения к более удобной записи.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сохраняется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всегда присутствуют два аргумента: разность A − B и сумма A + B. Именно они задают структуру результата и показывают, как связаны исходные углы.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коэффициент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скобками неизменно стоит множитель ½. Его нельзя терять при вычислениях, потому что он является частью каждой формулы преобразования произведения в сумму.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для произведения косинусов
</a:t>
            </a:r>
            <a:endParaRPr lang="en-US" sz="2584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произведения косинусов используется запись cos A · cos B = ½[cos(A − B) + cos(A + B)]. В результате появляются два косинуса с одинаковым коэффициентом.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косинусов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полезна, когда углы близки или выражение симметрично. Тогда исходное произведение легче привести к виду, который проще анализировать и преобразовывать дальше.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при похожих аргументах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между слагаемыми стоит знак «плюс», тогда как у произведения синусов получается разность. Это различие важно запомнить, чтобы не перепутать формулы при вычислениях.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случая синусов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произведения синуса и косинуса
</a:t>
            </a:r>
            <a:endParaRPr lang="en-US" sz="2981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945404" y="2238844"/>
            <a:ext cx="3452400" cy="2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на косинус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945404" y="2588520"/>
            <a:ext cx="34524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первый множитель — sin A, то получаем ½[sin(A + B) + sin(A − B)]. Результат выражается через сумму двух синусов, где сохраняется единый коэффициент 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20904" y="2238844"/>
            <a:ext cx="3452400" cy="2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на синус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120904" y="2588520"/>
            <a:ext cx="34524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первым стоит cos A, используется формула ½[sin(A + B) − sin(A − B)]. Здесь особенно важно учитывать порядок множителей, потому что он влияет на знак во второй части.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произведения в сумму
</a:t>
            </a:r>
            <a:endParaRPr lang="en-US" sz="2884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и применении формулы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на окружности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синус и косинус задаются координатами точки, соответствующей углу. Поэтому работа с выражениями sin A и cos A сразу связана с геометрическим образом поворота, а не только с алгебраическими преобразованиями.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 углов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аргументов A + B и A − B показывает, что формулы опираются на тождества для сложения и вычитания углов. На рисунке это удобно видеть через два направления отсчёта и связь между ними.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на единичной окружности
</a:t>
            </a:r>
            <a:endParaRPr lang="en-US" sz="26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формул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формулы имеют одинаковую основу: коэффициент ½ и два слагаемых. Различаются только функция результата и знак между частями.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структура упрощает запоминание: достаточно удержать тип произведения и знак, а затем подставить суммы и разности аргументов.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тригонометрические тождества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95175"/>
            <a:ext cx="387900" cy="3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Исходной точкой служат формулы sin(A ± B) и cos(A ± B). Именно они содержат нужные комбинации синусов и косинусов, из которых затем выделяются произведения.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сложения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или вычесть соответствующие тождества, можно получить выражения с sin A · sin B, cos A · cos B и смешанными произведениями. Это делает вывод формул прозрачным.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выражений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формулы преобразования не нужно воспринимать как набор случайных записей. Они логически следуют из основных тригонометрических тождеств и хорошо запоминаются через их вывод.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отдельное правило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происхождения формул помогает увереннее применять их в задачах. Ученик видит не готовый шаблон, а следствие уже известных соотношений между углами.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основной теорией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формулы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в одной таблице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случаев помогает быстро выбрать нужную запись и не перепутать знак между слагаемыми.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сохраняется множитель ½, а различия связаны только с типом функции и знаком между двумя слагаемыми.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преобразования произведения в сумму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формул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коэффициента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ошибка — забыть множитель ½ после преобразования. Из-за этого итоговое выражение становится неверным, хотя структура формулы может быть записана правильно. Всегда проверяйте коэффициент до дальнейших вычислений.
</a:t>
            </a:r>
            <a:endParaRPr lang="en-US" sz="974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аргумента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 путаницей между A — B и A + B. При подстановке углов важно не менять порядок действий, иначе косинусы или синусы окажутся с неправильными аргументами и ответ исказится.
</a:t>
            </a:r>
            <a:endParaRPr lang="en-US" sz="1112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формул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формулы для sin A · cos B и cos A · sin B. Здесь решающим становится порядок множителей: именно он определяет знак между слагаемыми в результате преобразования.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подстановкой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риск ошибки, сначала определяют тип произведения, затем выбирают нужную формулу и только после этого подставляют углы. Такая последовательность помогает избежать пропуска знаков, коэффициентов и лишних исправлений.
</a:t>
            </a:r>
            <a:endParaRPr lang="en-US" sz="9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преобразование sin 3x · sin 5x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произведения двух синусов применяем формулу sin A · sin B = ½[cos(A — B) — cos(A + B)]. Подставляем A = 3x и B = 5x, сохраняя общий множитель ½.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чётности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принимает вид ½[cos(-2x) — cos 8x]. Поскольку косинус — чётная функция, cos(-2x) = cos 2x, и первый аргумент можно заменить без изменения значения.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аргументов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½[cos(3x — 5x) — cos(3x + 5x)]. Далее упрощаем выражения в скобках: 3x — 5x = -2x, а 3x + 5x = 8x.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ответ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получаем ½[cos 2x — cos 8x]. Пример показывает, как исходное произведение двух синусов превращается в более удобную разность косинусов с простыми аргументами.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при одинаковых углах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положить A = B, формула для произведения синусов даёт sin²A = ½(1 — cos 2A). Такое представление удобно, когда нужно заменить квадрат тригонометрической функции выражением с двойным аргументом.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синуса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формул для смешанного произведения следует sin A · cos A = ½ sin 2A. Это тождество особенно полезно при сокращении выражений и преобразовании произведения в функцию двойного угла.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синуса и косинуса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B из формулы для cos A · cos B получается cos²A = ½(1 + cos 2A). Эта запись часто используется для упрощения выражений, где присутствуют степени косинуса и требуется перейти к линейному виду.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косинуса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случаи: sin²A, cos²A и sin A · cos A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частных случая получаются из общих формул при равных углах. Их удобно сравнивать как единый набор тождеств, связанных переходом к двойному аргументу.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общая: коэффициент ½ сохраняется, а различия связаны только с типом функции и знаком перед cos 2A.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Выведено из формул преобразования произведения тригонометрических функций при A = B.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при решении тригонометрических уравнений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произведения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встречается произведение тригонометрических функций, его можно заменить суммой или разностью. После этого выражение обычно становится короче и удобнее для дальнейшего анализа.
</a:t>
            </a:r>
            <a:endParaRPr lang="en-US" sz="1231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 части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слагаемые часто приводят к уравнениям с отдельными синусами или косинусами. Тогда каждую часть можно рассматривать независимо, используя нули тригонометрических функций и формулы приведения.
</a:t>
            </a:r>
            <a:endParaRPr lang="en-US" sz="1231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корней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уравнение обычно принимает вид, где корни находятся стандартными способами. Такой подход позволяет избежать громоздких преобразований и быстрее добраться до ответа.
</a:t>
            </a:r>
            <a:endParaRPr lang="en-US" sz="12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уравнения с произведением
</a:t>
            </a:r>
            <a:endParaRPr lang="en-US" sz="3191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преобразовании тригонометрического произведения в сумму и решении уравнения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интегралами и прикладными задачами
</a:t>
            </a:r>
            <a:endParaRPr lang="en-US" sz="2959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особенно полезны при вычислении интегралов вида ∫sin ax cos bx dx, ∫sin ax sin bx dx и ∫cos ax cos bx dx. После преобразования подынтегральная функция распадается на более простые слагаемые.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Интегралы с произведением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колебаниях и волнах такие преобразования помогают описывать сочетание периодических процессов. Сумма и разность частот возникают естественно и показывают, как сложный сигнал раскладывается на более простые компоненты.
</a:t>
            </a:r>
            <a:endParaRPr lang="en-US" sz="1174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полученный интеграл содержит уже не произведение, а отдельный синус или косинус. Это делает вычисление короче и позволяет использовать стандартные первообразные без дополнительных приёмов.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вычислений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0626" y="1733225"/>
            <a:ext cx="621024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формулы работают при разных аргументах и как быстро меняется тип результата после преобразования.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аргументы складываются и вычитаются одинаково; меняются только тип функции и знак между частями.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формулам преобразования произведения тригонометрических функций в сумму.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3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преобразований с разными аргументами
</a:t>
            </a:r>
            <a:endParaRPr lang="en-US" sz="28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графике складываются два периодических колебания, произведение может быть переписано через сумму и разность частот. Именно поэтому на практике видно не только исходные колебания, но и более медленную огибающую, связанную с преобразованием формулы.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волны, один результат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обработке сигналов такие записи помогают выделять скрытую структуру сложного процесса. Преобразование делает заметными новые частотные компоненты, а это важно при анализе модуляции, резонанса и поведения колебательных систем.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сигнал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колебаниями и периодическими процессами
</a:t>
            </a:r>
            <a:endParaRPr lang="en-US" sz="290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упрощают тригонометрию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произведения тригонометрических функций в сумму опирается на формулы сложения и вычитания и даёт единый удобный инструмент для упрощения выражений, решения уравнений и анализа периодических процессов.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2026-05-30T02:44:50Z</dcterms:created>
  <dcterms:modified xsi:type="dcterms:W3CDTF">2026-05-30T02:44:50Z</dcterms:modified>
</cp:coreProperties>
</file>