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кто они такие и почему важны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группа растений, влияющая на жизнь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миллионов лет назад и быстро распространились благодаря способности адаптироваться к разным средам. Учёные, включая Линнея и Дарвина, создали классификации этих растений, которые учёные используют и сегодня.
</a:t>
            </a:r>
            <a:endParaRPr lang="en-US" sz="1564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покрытосеменных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черты покрытосеменных растений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хвойных, цветковые растения образуют цветок и плод, внутри которого защищены семена. Это существенно улучшает их размножение и выживаемость в разных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плод: уникальные структуры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хлорофилл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активно используют хлорофилл для фотосинтеза, преобразуя свет в энергию и обеспечивая кислород для всей планеты. Это одна из ключевых их ролей в природе.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тканевая организация
</a:t>
            </a:r>
            <a:endParaRPr lang="en-US" sz="1378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тканей у цветковых более развито, чем у мхов и хвойных. Такая организация помогает растениям лучше переносить условия среды и распространяться в разнообразных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7500" y="3300975"/>
            <a:ext cx="155513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покрытосеменных растений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происходит уникальное двойное оплодотворение, обеспечивающее образование плода и питательной ткани для семян.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цветка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главный орган размножения, где формируется завязь, из которой развивается плод.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 варьируется у разных видов, что помогает растениям адаптироваться к условиям жизни.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проводящая система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система сосудов эффективно транспортирует воду и питательные вещества по всему растению.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покрытосеменного растения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обрамляют и защищают нежные цветочные бутоны от неблагоприятных условий, помогая сохранить внутренние структуры до раскрытия.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— защитники бутонов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привлекают опылителей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 красочные лепестки служат сигналом для насекомых и других опылителей, что способствует переносу пыльцы между растениями.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Тычиночные и пестичные органы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 — мужские клетки, а пестик с завязью содержит женские органы, внутри которых формируются семяпочки и будущие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растение, спорофит, доминирует в цикле и выполняет фотосинтез. В цветке формируются гаметофиты — мужские и женские клетки, необходимые для оплодотворения.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происходит двойное оплодотворение, формируются семена и плод. Из семени прорастает новый спорофит, завершая цикл развития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покрытосеменного растения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двойное оплодотворение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при оплодотворении покрытосеменных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параллельное жилкование листьев и мочковатую корневую систему, что обеспечивает быстрое развитие в открытых средах.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двудольные растения: особенности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двумя семядолями и сетчатым жилкованием листьев, а их корневая система часто представлена стержнем, что помогает лучше удерживать растение в почве.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листьев у двудольных сложнее, что позволяет эффективнее улавливать свет и адаптироваться к разным условиям.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корневых системах влияют на питание и устойчивость растений в разных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признаки, помогающие легко различать два типа покрытосеменных.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признаки помогают школьникам быстро определить тип растения.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однодольных и двудольных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однодольных растений в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рис — ключевые однодольные растения, которые выращиваются для получения пищи. Их длинные узкие листья с параллельным жилкованием и мочковатая корневая система обеспечивают эффективность роста.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- пшеница и рис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луковичные — тюльпан и ландыш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ландыши — популярные садовые растения с характерными длинными листьями. Они цветут ярко и украшают природные и искусственные сады.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плоды — банан
</a:t>
            </a:r>
            <a:endParaRPr lang="en-US" sz="1509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 относится к однодольным растениям, имеет крупные длинные листья и способствует питанию людей многими регионами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двудольных растений вокруг нас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— одно из самых узнаваемых двудольных растений, широко встречается в лесах Европы и России. Его мощные ветви и плотная крона служат домом для множества птиц и животных, а листья характерны своим сложным сетчатым жилкованием.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Могучий дуб — символ силы и долголетия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— красота и ароматы в каждом саду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Розы с их яркими цветами и приятным запахом украшают парки и огороды. Их листья имеют сложное строение с тонкой сетью жилок, а корневая система помогает растению устойчиво стоять и быстро восстанавливаться после срезки.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— солнце в каждом поле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известен крупными цветками, которые следят за солнцем. Овальные листья с выраженным сетчатым жилкованием и мощное стержневое корневище позволяют ему расти на разных почвах и обеспечивать урожай семян.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служит защитным укрытием для семян, сохраняя их от неблагоприятных воздействий окружающей среды и способствуя их успешному развитию и прорастанию.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такие как орехи и бобы, обеспечивают защиту и распространение семян, а сочные — ягоды и яблоки — привлекают животных, которые помогают переносить семена на новые места.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покрытосеменного растения: строение и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разносит лёгкие семена, как у одуванчика или клёна, позволяя им достигать новых территорий на значительные расстояния от родительского растения.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покрытосеменных в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 для перемещения семян таких растений, как кокос, которые могут плавать и прорастать далеко от места падения.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распространяют семена, перенося их на шерсти или после поедания плодов, что способствует расселению растений в самых разных биотопах.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выделяют кислород в процессе фотосинтеза, поддерживая дыхание животных и человека на планете.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растения служат основным источником питания для многих травоядных и насекомых, обеспечивая пищевые цепочки.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создают леса, луга и сады, обеспечивая разнообразие природных мест обитания.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 и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защищает почвы от эрозии и способствует удержанию влаги, что важно для экосистем и сельского хозяйства.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как часть экосистемы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составляют около 80% всех современных видов растений, значительно опережая другие группы по разнообразию.
</a:t>
            </a:r>
            <a:endParaRPr lang="en-US" sz="125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доминирующую роль покрытосеменных растений в растительном мире Земли.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покрытосеменных с другими растениями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 — пшеница, рис и картофель — обеспечивают пищу для миллиардов людей по всему миру.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покрытосеменные важны для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используются для изготовления древесины, бумаги, текстиля и лекарственных средств, играя ключевую роль в промышленности.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этой группы необходимы для строительства, производства одежды и создания декоративных элементов в быту и культуре.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украшают дома, города и школьные дворы, создавая красивые и уютные пространства для проживания.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покрытосеменные обеспечивают пчёл важной пищей, что способствует производству мёда и опылению культурных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лекарственных трав, таких как календула и ромашка, применяются в народной и официальной медицине для лечения различных заболеваний.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покрытосеменных имеют большое значение в культуре и кулинарии, выступая символами и ингредиентами разнообразных блюд.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в природе и жизни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выдающиеся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 королевский достигает высоты до 100 метров, являясь самым высоким покрытосеменным растением. Этот гигант поражает масштабами и долговечностью, важен для экологии.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разнообразие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необычные размеры: огромная раффлезия Арнольди с цветком более метра в диаметре и крошечная вольфия размером менее миллиметра демонстрируют широкое разнообразие форм и размеров.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рекорды среди покрытосеменных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экологическое загрязнение и распространение чужеродных видов угрожают существованию многих покрытосеменных, вызывая сокращение их численности.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представлены редкие виды, такие как ирис сибирский и колокольчик Комарова; охрана их возможна благодаря заповедникам и ботаническим садам.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покрытосеменных и исчезающие виды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растений в нашем будущем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основа жизни на Земле, влияющая на экосистемы, экономику и культуру. Их сохранение необходимо для устойчивого развития и здоровья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2026-05-08T08:44:13Z</dcterms:created>
  <dcterms:modified xsi:type="dcterms:W3CDTF">2026-05-08T08:44:13Z</dcterms:modified>
</cp:coreProperties>
</file>