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на дорогах: что это такое и как действовать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опасные дорожные ситуации и правила быстрой 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рядом каждый день: почему это важно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переходят улицы, ездят в транспорте и бывают пассажирами автомобилей. Поэтому умение замечать опасность, соблюдать правила и действовать спокойно помогает избежать травм и в нужный момент защитить себя и других.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33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160" y="2034840"/>
            <a:ext cx="339525" cy="45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40290"/>
            <a:ext cx="423000" cy="423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ситуации на дороге считаются чрезвычайными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столкновение на небольшой скорости может привести к травмам людей, повреждению транспорта и остановке движения. Особенно опасно, если рядом находятся пешеходы или есть риск повторного удара.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машин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ситуация почти всегда связана с тяжёлыми последствиями для пешехода. Опасность возрастает, если пострадавший лежит на проезжей части или его не видно другим водителям.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Наезд на человека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машины может привести к травмам пассажиров, зажатым дверям и утечке топлива. После остановки транспорта важно сразу оценить, нет ли дыма, огня или угрозы повторного движения.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Опрокидывание автомобиля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дым создают угрозу не только для участников ДТП, но и для людей поблизости. В такой ситуации особенно важно быстро уйти на безопасное расстояние и вызвать помощь.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после аварии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Гололёд, плотный туман и сильная скользкость могут сами по себе стать чрезвычайной ситуацией. Они ухудшают обзор, увеличивают тормозной путь и делают ошибку на дороге гораздо вероятнее.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дорожные условия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ОБЗР; доли условные, для визуализации причин
</a:t>
            </a:r>
            <a:endParaRPr lang="en-US" sz="99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дорожных происшествий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опасность часто возникает не из-за одной ошибки, а из-за их сочетания: спешки, невнимательности и плохих условий на дороге.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невнимательность дают наибольший вклад, потому что сокращают время на реакцию и усиливают последствия любой ошибки.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как главная причина тяжёлых последствий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опасно разгоняться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скорость, тем меньше времени у водителя на реакцию. На мокрой или скользкой дороге даже короткое промедление может привести к аварии.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для пешехода и пассажиров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ударе на высокой скорости травмы становятся тяжелее, а остановить машину вовремя сложнее. Поэтому ограничение скорости защищает всех участников движения, а не только водителя.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737641"/>
            <a:ext cx="4534800" cy="33597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дорожных опасных ситуаций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ситуации свой главный риск, но первое правило одно — защитить людей и вызвать помощь.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ситуации приоритет — безопасность людей; имущество и транспорт отходят на второй план.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участника ДТП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аварии и при появлении пожара или утечки топлива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сообщить по номеру 112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точное место происшествия: улицу, номер дома, ближайший перекрёсток, номер трассы или километровый знак. Чем точнее ориентир, тем быстрее прибудет помощь.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не кладите трубку, если диспетчер просит оставаться на связи. Короткие и чёткие ответы экономят время и снижают риск ошибки при передаче вызова.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кратко сообщите, сколько пострадавших, есть ли пожар, дым, разлив топлива или зажатые люди. Эти сведения помогают диспетчеру выбрать нужные службы и их количество.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рядом с местом аварии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уйти за ограждение, на обочину или на безопасное расстояние от проезжей части. Дети должны находиться рядом со взрослыми и не выходить на дорогу.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возможно и безопасно, включают аварийную сигнализацию и выставляют знак аварийной остановки. Так место становится заметнее для других водителей и уменьшается риск повторной аварии.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ОБЗР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час после ДТП и его 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минуты особенно важны собранность и точность действий: паника только теряет время и мешает заметить опасность рядом.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начаты правильные действия, тем выше шанс избежать ухудшения состояния пострадавших и успеть передать их врачам.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до приезда медиков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давайте еду, воду, таблетки или алкоголь, если не знаете, в каком состоянии человек и какие травмы он получил. Не перемещайте его без крайней необходимости.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пострадавшему и вам самим ничего не угрожает: нет огня, дыма, разлива топлива или движения машин. Затем проверьте сознание и дыхание, спокойно обращаясь к человеку.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сильное кровотечение, постарайтесь его остановить доступным способом и укройте пострадавшего от холода. Рядом говорите коротко и уверенно, чтобы не усиливать панику и страх.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дыхания нет и вы умеете действовать правильно, применяйте только изученные на уроках приёмы первой помощи. Их цель — сохранить жизнь до приезда врачей.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47067"/>
            <a:ext cx="4813500" cy="30155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 чего нельзя делать на месте аварии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правилам оказания первой помощи при ДТП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безопасных и опасных действиях после дорожного происшествия.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помогают защитить людей, а опасные — могут ухудшить травмы и помешать спасателям.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зимой и в плохую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Гололёд, снег, дождь и туман делают дорогу более опасной: машина тормозит дольше, а водитель позже замечает пешеходов и препятствия. Даже небольшой занос может привести к аварии.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возрастает, когда люди носят тёмную одежду, а у машины грязные фары или запотевшие стёкла. Световозвращающие элементы и осторожность помогают стать заметнее и вовремя избежать опасности.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дорожной безопасности; шкала условная, без точных измерений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дорожные условия влияют на риск аварии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одинаковой скорости разные условия по-разному влияют на безопасность движения и перехода дороги.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гололёд и туман: ухудшаются и сцепление с дорогой, и видимость.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переход дороги школьником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безопасного перехода улицы.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560" y="2192950"/>
            <a:ext cx="2021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348" y="3200400"/>
            <a:ext cx="24255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8885" y="2192950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8885" y="3200400"/>
            <a:ext cx="282975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особенно уязвимы на дороге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рост
</a:t>
            </a:r>
            <a:pPr algn="r" indent="0" marL="0">
              <a:lnSpc>
                <a:spcPct val="9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труднее увидеть машины за припаркованными автомобилями, кустами и другими препятствиями. Из-за этого опасность замечается позже, чем у взрослого пешехода.
</a:t>
            </a:r>
            <a:endParaRPr lang="en-US" sz="1079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отвлечься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игра или телефон быстро перетягивают внимание, поэтому ребёнок может не услышать и не заметить машину вовремя. На дороге это особенно рискованно.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 оценить скорость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всегда точно понимают, как быстро приближается транспорт и сколько времени есть до его проезда. Ошибка в оценке может привести к опасному шагу на дорогу.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простые меры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Сопровождение взрослых, световозвращающие элементы и привычка смотреть по сторонам делают ребёнка заметнее и помогают раньше заметить приближающийся транспорт.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опасности после аварии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столкновения опасными становятся не только повреждённые машины, но и дым, огонь, разлитое топливо, стекло и острые детали. Всё это может травмировать людей рядом.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риск повторной аварии, если другие водители не успеют затормозить. Поэтому возле места ДТП нужно держаться на безопасном расстоянии, особенно при запахе бензина или пламени.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распределение долей условное для наглядности
</a:t>
            </a:r>
            <a:endParaRPr lang="en-US" sz="934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дорожных происшествий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дороге формируется не одной мерой, а сочетанием привычек водителя, пешехода и пассажира.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подготовлен человек и чем заметнее он на дороге, тем ниже риск аварии и тяжёлых последствий.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помнить каждый участник движения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суток стоит быть заметнее: использовать световозвращатели и не выходить на дорогу без необходимости. Если случилась чрезвычайная ситуация, нужно сразу сообщить взрослым и вызвать помощь.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нельзя отвлекаться и спешить: важно смотреть по сторонам, соблюдать сигналы светофора и переходить улицу только в разрешённом месте. Внимание помогает избежать большинства опасных ситуаций.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должны пристёгиваться ремнём безопасности, а маленькие дети — находиться в детском удерживающем устройстве. Велосипедистам и самокатчикам нужен шлем и аккуратность рядом с проезжей частью.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решают внимание, правила и быстрая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безопасность зависит от дисциплины, заметности и готовности быстро действовать. Соблюдение правил, ремень, шлем, светоотражатели и звонок на 112 помогают сохранить здоровье и жизнь.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2026-05-21T00:10:20Z</dcterms:created>
  <dcterms:modified xsi:type="dcterms:W3CDTF">2026-05-21T00:10:20Z</dcterms:modified>
</cp:coreProperties>
</file>