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у Шмелёва соединяет быт, веру и память об ушедшей России.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произведений Ивана Шмелёва: народная речь, память и духовная интонация
</a:t>
            </a:r>
            <a:endParaRPr lang="en-US" sz="260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вошёл в русскую прозу как писатель, для которого язык стал формой сохранения культурной преемственности. Его биография и творчество связаны с дореволюционной Москвой, историческим разрывом после 1917 года и постоянным обращением к теме памяти.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 и литература рубежа XIX–XX веков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языковая среда его прозы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и народный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народная речевая среда сформировали у автора внимание к повседневным словам, пословичным оборотам и деталям домашнего общения, через которые раскрывается характер человека и ритм жизни.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впитал интонации старой Москвы: живые обращения, бытовые формулы и естественную разговорность, которая делает повествование близким устной речи и создаёт ощущение подлинного присутствия.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лексика, храмовая образность и слова, связанные с праздником и молитвой, придают прозе Шмелёва духовную глубину и связывают частную жизнь с культурной памятью поколения.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языковые слои в прозе Шмелёва
</a:t>
            </a:r>
            <a:endParaRPr lang="en-US" sz="269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языка у Шмелёва не существуют отдельно: они постоянно переходят друг в друга в пределах одной сцены.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разговорного и церковного слоёв показывает, что стиль строится на соединении жизненной конкретности и духовной высоты.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типологизация по материалам прозы И. С.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рубежом, после которого живая дореволюционная речь в прозе Шмелёва превратилась в пространство памяти.
</a:t>
            </a:r>
            <a:endParaRPr lang="en-US" sz="1955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исторического разрыва помогает понять, почему бытовая речь у писателя звучит не просто естественно, а как культурно сохранённый голос ушедшего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биографии И. С.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в ключевых произведениях Шмелёва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 меняется вместе с темой, жанром и эмоциональным строем произведения.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выбирает свой речевой строй, поэтому у Шмелёва язык всегда работает на смысл сюжета.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художественной прозе И. С.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Церковнославянизмы и религиозная лексика
</a:t>
            </a:r>
            <a:endParaRPr lang="en-US" sz="2637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торжественность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церковного происхождения поднимают интонацию текста и создают ощущение внутренней собранности, будто повседневная сцена звучит в более высоком духовном регистре.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молитвы, милости и благодати не украшает речь, а задаёт ей нравственную перспективу: любое событие оценивается через меру совести, испытания и надежды.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слова соединяют частную жизнь с православным календарём и обрядом, благодаря чему личное переживание получает устойчивую культурную опору и историческую глубину.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испытание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понятия греха, спасения и искупления Шмелёв показывает не только внешнее событие, но и внутренний выбор героя, его ответственность перед собой и миром.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языковой эффект Шмелёва
</a:t>
            </a:r>
            <a:endParaRPr lang="en-US" sz="281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деталь превращается в образ памяти и общинного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как память народа
</a:t>
            </a:r>
            <a:pPr algn="ctr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Шмелёва пословица звучит не как цитата, а как естественная часть живой речи. Она делает мысль компактной и узнаваемой, связывая отдельный эпизод с опытом многих поколений. Благодаря этому бытовая сцена приобретает нравственный вес и звучит убедительно даже для современного читателя.
</a:t>
            </a:r>
            <a:endParaRPr lang="en-US" sz="877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сказа и прибаутки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Прибаутки, повторы и ритмизованные обороты создают ощущение устного рассказа, в котором голос важнее нейтрального описания. Такая манера сближает автора с народной традицией и помогает передать движение эмоций: от иронии и тепла до тревоги и тихой печали.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образ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эпитеты и устойчивые формулы помогают Шмелёву показать Россию как живую духовную среду, а не как абстрактное прошлое. Через орнамент речи, праздничные мотивы и простые речевые повторы возникает ощущение укоренённости человека в традиции.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источники образности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Синтаксис: ритм, повтор и эмоциональное нарастание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Шмелёва часто звучит как развернутая устная речь, где смысл раскрывается постепенно, через движение фразы.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протяжённые конструкции и повторы: они создают ритм, усиливают эмоциональный подъём и приближают прозу к живому произнесению.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синтаксиса прозы И. С.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Изобразительная конкретность и предметный мир
</a:t>
            </a:r>
            <a:endParaRPr lang="en-US" sz="2264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трапеза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названия блюд и угощений помогают Шмелёву точно воссоздать домашний уклад, праздничный ритуал и семейное единство. Через трапезу читатель ощущает не только быт, но и ритм традиционной жизни.
</a:t>
            </a:r>
            <a:endParaRPr lang="en-US" sz="95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посуда, мебель и домашние мелочи у писателя всегда узнаваемы и конкретны. Эти детали делают картину эпохи осязаемой и показывают, как материальный мир хранит память о людях.
</a:t>
            </a:r>
            <a:endParaRPr lang="en-US" sz="1022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утварь, свечи, иконы и обрядовые принадлежности вводят в текст духовное измерение. Предметы храма у Шмелёва связывают частную жизнь с религиозным опытом и общинной традицией.
</a:t>
            </a:r>
            <a:endParaRPr lang="en-US" sz="1017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лавки, дворы, сезонные приметы и мелкие признаки московской жизни создают исторически точный фон. Через них раскрываются социальная среда героев, привычный уклад и память о дореволюционной Москве.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54888"/>
            <a:ext cx="3377400" cy="12069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художественная функция каждого языкового пласта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языковые слои у Шмелёва создают не только стиль, но и смысловое напряжение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пласт работает на свою художественную задачу, а вместе они создают многослойный, цельный и узнаваемый авторский стиль.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прозы Ивана Шмелёва: «Лето Господне», «Богомолье», «Солнце мёртвых»
</a:t>
            </a:r>
            <a:endParaRPr lang="en-US" sz="6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памяти в «Лете Господнем»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показан через впечатления ребёнка: слова о доме, еде, праздниках и разговорах взрослых создают ощущение непосредственного, ещё не осмысленного, но живого переживания.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обряд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речь выстраивается вокруг православных праздников, молитв и семейных обычаев. Язык фиксирует не только события, но и порядок жизни, в котором всё подчинено календарю.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вспоминает ушедший московский мир уже как культурную ценность. Личная память превращается в образ общей истории, сохранённой через точное слово и интонацию.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выразительность «Солнца мёртвых»
</a:t>
            </a:r>
            <a:endParaRPr lang="en-US" sz="2309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Шмелёв сознательно отказывается от прежней декоративности. Короткие, жёсткие фразы передают ощущение внутреннего оцепенения и делают трагедию особенно убедительной и страшной.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мотивы голода, смерти, пустоты и тишины создают чувство безысходности. Речь словно застревает в одном состоянии, передавая духовное и физическое истощение.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без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солнца, жара и мёртвого пространства не оживляют картину, а подчёркивают её опустошённость. Визуальная яркость здесь становится знаком катастрофы, а не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детали к духовному смыслу
</a:t>
            </a:r>
            <a:endParaRPr lang="en-US" sz="292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Шмелёва частная сцена постепенно приобретает нравственное и историческое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речевые маски персонажей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речевых масок помогает Шмелёву быстро показать возраст, среду и внутреннюю установку героя без прямых авторских пояснений.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индивидуализирована речь, тем сильнее работает социальная и психологическая характеристика персонажа.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диалогам в прозе Ивана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тропы и звуковая организация
</a:t>
            </a:r>
            <a:endParaRPr lang="en-US" sz="2344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эпитета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 Шмелёва не просто украшают фразу, а уточняют эмоциональное состояние предмета. Благодаря им бытовая деталь начинает восприниматься как носитель настроения и памяти.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метафора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метафоры помогают соединить видимое и скрытое: вещь, чувство и событие. Так конкретная сцена получает более широкий смысл и становится выразительнее.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Параллелизмы и повторяющиеся конструкции задают особый темп речи. Он может передавать умиление, тревогу или скорбь, усиливая внутреннее движение повествования.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гласных, а также ритмические переклички делают прозу музыкальной. Читатель слышит интонацию текста так же отчётливо, как понимает его содержание.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языковых особенностей и художественных функций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прозе Шмелёва каждый языковой приём связан с конкретной художественной задачей и работает на общий смысл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 Шмелёва не дополняет сюжет, а формирует его смысл, создавая единый художественный организм.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Ивана Шмелёва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 истории русского литературного языка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исчезнувшем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фиксируют купеческий быт, московскую устную речь, православный календарь и семейные формы общения начала XX века. Это делает их ценным культурным свидетельством.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норм и живой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показывает, как литературный язык может сохранять ясность и при этом вбирать в себя интонации повседневного общения. Благодаря этому его проза звучит естественно и выразительно.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стилевое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Шмелёва народность не противоречит лиризму, а духовная глубина — конкретности наблюдения. Такое сочетание выделяет его в истории русской прозы.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Шмелёв важен не только как классик, но и как автор, помогающий понять историческую речь, уклад жизни и нравственные ориентиры русской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Шмелёва убеждает, что язык способен хранить не только сюжет, но и целый мир: быт, веру, память и человеческий характер. Именно в этом его литературная сила.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память, вера и образ эпохи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2026-05-27T12:13:24Z</dcterms:created>
  <dcterms:modified xsi:type="dcterms:W3CDTF">2026-05-27T12:13:24Z</dcterms:modified>
</cp:coreProperties>
</file>