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ярче и точнее.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прилагательные встречаются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живут в сказках, стихах, загадках и обычных разговорах. Они помогают нам сказать не просто «яблоко», а «красное яблоко», и сразу всё становится яснее и интереснее.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предмета. Это может быть цвет, размер, форма, вкус, запах или материал: синий, круглый, сладкий, деревянный.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характер и настроение. Слова добрый, шумный, весёлый, грустный сразу подсказывают, каким является человек, животное или даже погода.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иметь несколько признаков сразу. Например, мяч бывает большой, красный и красивый — и каждое слово делает описание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прилагательного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найти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прилагательному можно задать вопросы: какой? какая? какое? какие? Если вопрос подходит, значит, перед нами именно эта часть речи. Это очень удобная подсказка.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спрашиваем: какой?, какая?, какое?. Во множественном числе — какие?. Например: зелёный лист, добрая бабушка, тёплое солнце, быстрые машины.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относится к существительному и уточняет его признак. Эти слова идут вместе, как дружная команда: маленький кот, маленькая кошка, маленькое окно.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меняется, прилагательное тоже подстраивается под него. Так слова остаются красивой и правильной парой, а предложение звучит грамотно.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маленький кот — маленькая кошка — маленькие котята. Видно, что форма прилагательного зависит от того, о каком предмете мы говорим.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прилагательных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прилагательное меняется по роду. Для мужского рода говорят новый, для женского — новая, для среднего — новое.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различается. Для разных предметов одинаково говорят новые: новые книги, новые дома, новые игрушки.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прилагательного обычно совпадает с числом существительного. Один шар — красный шар, много шаров — красные шары.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словам ладить друг с другом. Когда форма подобрана верно, предложение звучит понятно и аккуратно, без языковой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окончания прилагательных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ветер был сильный, и листья весело кружились во дворе. Слово сильный показывает признак предмета и помогает представить погоду. Окончание меняется вместе с существительным, чтобы слова звучали как хорошая пара.
</a:t>
            </a:r>
            <a:endParaRPr lang="en-US" sz="980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лента на косичке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девочки на косичке была синяя лента. Из-за прилагательного сразу видно не просто ленту, а именно ленту нужного цвета. В этом слове окончание помогает ему согласоваться с существительным.
</a:t>
            </a:r>
            <a:endParaRPr lang="en-US" sz="1038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 над домами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крышами светило яркое солнце. Слово яркое подсказывает, каким было солнце в небе. Окончание -ое подходит к слову среднего рода и делает словосочетание правильным.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дети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играли весёлые дети, и вокруг было шумно и радостно. Прилагательное весёлые стоит во множественном числе, поэтому его окончание меняется. Так оно дружит с существительным дети.
</a:t>
            </a:r>
            <a:endParaRPr lang="en-US" sz="10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02" y="2012504"/>
            <a:ext cx="293972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73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можно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называют признак, который бывает сильнее или слабее. Например: высокий, вкусный, тёплый, добрый.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сравнительная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часто можно образовать сравнение: высокий — выше, тёплый — теплее. Это помогает понять, какой предмет больше или сильнее.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качественные прилагательные имеют короткую форму: рад, готов, силён. Она звучит короче, но смысл остаётся ясным.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описание ярче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точнее описать человека, предмет или настроение. С ними речь становится живой, а не скучной, как каша без варенья.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указывают, из чего сделан предмет, например деревянный стол. Они сообщают о материале, а не о том, насколько предмет «сильнее» или «слабее».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могут показывать место или время: школьный двор, зимний день, утренний звонок. Такие слова помогают понять, где и когда что-то происходит.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эти прилагательные отвечают на вопрос назначения: для чего нужен предмет. Например, учебный, кухонный, спортивный. Их задача — уточнять связь предмета с другими понятиями.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подсказывают, кому принадлежит предмет. Поэтому они отвечают на вопросы чей? чья? чьё? чьи?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не путаться в вещах и следах. Сразу ясно, что мамин шарф — мамина вещь, а дедушкин стул — дедушкин.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образуются от названий животных или людей. Лисий хвост, заячьи следы, волчья нора — и образ сразу становится понятным.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делают речь точнее. Они показывают не просто признак, а связь предмета с хозяином или с тем, кому он принадлежит.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прилагательное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поиска слова, которое называет признак предмета, и проверка его связи с существительным.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прилагательных предложение звучит коротко и почти не даёт представления о предмете. Добавьте одно точное слово — и картинка сразу станет яснее, словно кто-то включил свет.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предложении появляется больше деталей: мы узнаём не просто о доме, а о его признаках и месте. Прилагательные помогают не путать предметы и делают описание выразительнее.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текст точнее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загадках и сказках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загадке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прилагательные называют признаки предмета, но не раскрывают ответ сразу. Мягкий, пушистый, белый, колючий — и отгадка начинает прятаться ещё хитрее.
</a:t>
            </a:r>
            <a:endParaRPr lang="en-US" sz="145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прилагательные помогают показать героя с первого взгляда. Добрый, храбрый, жадный, ленивый — и читатель уже понимает, какой он по характеру.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признаки быстро вызывают картинку в воображении. Читателю легче представить лес, дом, зверя или волшебный предмет, когда слова помогают увидеть детали.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сказочный текст более живым и красивым. Они добавляют настроение, создают волшебную атмосферу и помогают слушателю не отвлекаться ни на минуту.
</a:t>
            </a:r>
            <a:endParaRPr lang="en-US" sz="14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помогают сравнивать предметы. Сначала звучит обычная форма: высокий дом, быстрый бег, добрая учительница. Это основа, от которой удобно двигаться дальше.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сравнить два предмета, используется сравнительная форма: выше, быстрее, добрее. Она показывает, что один признак проявляется сильнее, чем у другого предмета.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выделяют среди всех остальных, нужна превосходная форма: самый высокий, самый быстрый, самый добрый. Она помогает сразу понять, кто или что занимает первое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как коротко могут звучать такие слова: рад, готов, прав, счастлив.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сказать о состоянии или чувстве быстро и ясно. Она часто встречается в роли сказуемого и звучит особенно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Нельзя оставлять прилагательное без согласования с существительным. Если предмет мужского рода, женского или среднего рода, слово-признак должно подстроиться под него, как в паре хороших друзей.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прилагательное путают с похожим словом. Чтобы не ошибиться, нужно задать вопрос и проверить, называет ли слово признак предмета. Это самый простой и надёжный способ.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прилагательных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прилагательных описывают один предмет и делают картину заметно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несколько признаков сразу помогают увидеть предмет ярче. Чем точнее слова, тем живее получается описание и тем интереснее его читать.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прилагательные в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Прилагательные уточняют, о каком предмете идёт речь. Благодаря им мы понимаем цвет, размер, форму, вкус или характер и не путаемся в описании.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делают речь красивее и интереснее. Даже самое простое предложение с ними звучит живее, словно в нём появляется немного волшебной краски.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Прилагательные помогают различать похожие предметы. Один мяч может быть красным, другой — синим, и сразу становится понятно, где какой.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слова делают текст удобным для чтения. Когда признаки названы точно, легче представить картину, запомнить её и пересказать без лишних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 отвечает на вопросы какой? какая? какое? какие?. По этим вопросам его легко заметить в предложении, если быть внимательным.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 и меняется вместе с ним. Оно подстраивается по роду, числу и падежу, чтобы слова в предложении звучали дружно и правильно.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три главные группы прилагательных: качественные, относительные и притяжательные. Если запомнить их, будет проще находить нужные слова и понимать их значение.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видеть мир ярче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делает речь точной, красивой и живой. Оно помогает замечать признаки предметов и лучше понимать текст. Чем увереннее мы находим такие слова, тем легче читать, писать и описывать мир вокруг.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2026-05-22T01:38:46Z</dcterms:created>
  <dcterms:modified xsi:type="dcterms:W3CDTF">2026-05-22T01:38:46Z</dcterms:modified>
</cp:coreProperties>
</file>