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детства и чувство Родины в литературе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детские впечатления становятся основой любви к Родине в русской литературе.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детство помогает понять образ Родины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литературе — это первое освоение мира, когда дом, улица, природа и речь близких переживаются как своё пространство. Именно отсюда вырастают память, ценности и будущая гражданская позиция героя.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первая модель Родины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литературе показывает Родину в самом близком и конкретном виде: через семейный уклад, бытовые предметы, привычные голоса и ежедневные правила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усваивает границу между «своим» и «чужим» не через абстрактные понятия, а через атмосферу дома, где формируются доверие, привязанность и чувство защищённости.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Толстого, Бунина, Платонова и Твардовского домашний мир становится исходной точкой более широкого переживания родной земли и личной принадлежности к ней.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детства как эмоциональная карта Родины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лес, река, снег, сад и дорога сохраняются в памяти не как случайные детали, а как устойчивые знаки родного мира. Они связывают впечатление с чувством узнавания и внутренней опоры.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духовное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Тургенева, Пришвина, Есенина и Твардовского пейзаж нередко передаёт не просто красоту природы, а состояние души героя. Через родной вид открывается тишина, лиричность и личная связь с Россией.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язык, сказка и семейная речь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колыбельные и разговоры взрослых формируют у ребёнка не только словарь, но и чувство доверия. В языке дома слышится первая модель близости и человеческого тепла.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устойчивые выражения и ласковые обращения связывают ребёнка с опытом семьи и народа. Через них родная речь становится знаком традиции, а не только средством общения.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язык передаёт атмосферу дома, даже когда прямо не говорится о Родине. Сама манера речи героя может показать национальную самобытность и внутреннюю принадлежность к культуре.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Родное слово часто запоминается вместе с голосом матери, бабушки или старших родственников. Поэтому язык в художественном тексте становится эмоциональным мостом между детством и Родиной.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связывается с Родиной в памяти детства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ассоциации обычно возникают вокруг ближайшего жизненного опыта ребёнка: семьи, дома и природного окружения.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чувство Родины в литературе опирается прежде всего на личную, повседневную память, а не на отвлечённые рассуждения.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схема по материалам школьного литературного анализа, 2025.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 как художественный принцип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 соединяет светлое воспоминание с ощущением утраты: ушедшее время, изменившийся уклад и разлука с родными местами делают образ Родины особенно личным.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лирике это чувство раскрывается через точные детали — старую улицу, знакомый сад, школьный двор, голос матери, привычную дорогу к дому.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не просто украшают текст, а создают эмоциональную достоверность. Читатель узнаёт не абстрактное прошлое, а пережитый и сохранённый мир.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 важна ещё и потому, что она показывает ценность памяти: человек осознаёт значимость Родины именно тогда, когда ощущает невозвратимость детства.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Толстой: детство как нравственное становление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трилогии «Детство», «Отрочество», «Юность» ранние впечатления героя связаны с пробуждением совести, стыда, сострадания и внутренней честности.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среда у Толстого — это школа личности: отношения с близкими, повседневные наблюдения и первые переживания формируют способность оценивать себя и мир.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Родины возникает здесь не как лозунг, а как естественная связь с правдой жизни, семейной памятью и уважением к простому человеческому труду.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722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5706" y="2252750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0250" y="22581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родная земля как образ памяти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детство связано с усадьбой, где привычный уклад жизни помогает сохранить память о России. Это пространство тихой привязанности, а не громких деклараций.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Тургенева становится носителем национального характера: поля, рощи и сельские дороги создают образ земли, переживаемой как родная и внутренне близкая.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ностальгия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чувство Родины часто звучит сдержанно, но глубоко. Именно мягкая интонация воспоминания делает привязанность к родной земле особенно убедительной.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Твардовский: малая родина и историческая память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помнит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Твардовского деревенская дорога — это не только путь, но и знак прожитой жизни. Она соединяет дом, поле и человеческую судьбу, поэтому простая пейзажная деталь превращается в образ памяти, которая не прерывается даже войной.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как пространство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труд у Твардовского не отделён от судьбы страны. Поле, река и работа на земле показывают, что малая родина хранит не только личные воспоминания, но и опыт народа, переживающего тяжёлую историю и сохраняющего достоинство.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часть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у Твардовского связан с семейной и национальной памятью одновременно. Через него становится ясно: родное место — это не замкнутый мир, а живая часть большой истории, в которой личное чувство и гражданская ответственность неразделимы.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детства и Родины у разных авторов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образ Родины в литературе рождается из частной памяти: дома, природы, речи, семейного уклада и личного опыта взросления.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авторов меняются детали и интонация, но общий принцип один: личное воспоминание становится образом Родины, когда частное приобретает общенациональный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И. С. Тургенева, Л. Н. Толстого, А. Т. Твардовского, М. М. Пришвина, И. А. Бунина.
</a:t>
            </a:r>
            <a:endParaRPr lang="en-US" sz="7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детского впечатления к чувству Родины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литературного анализа: от пережитой детали к культурной и гражданской принадлежности.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 как источник исторической памяти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Детские семейные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рассказы о доме, труде, переездах и повседневной жизни. Так личная память впервые связывается с опытом семьи и её ценностями.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Память о трудных годах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войне, голоде, потерях и лишениях показывают, что история страны переживается не только на уровне дат, но и через судьбу конкретных людей.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Преемственность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начинает видеть в рассказах старших не только прошлое семьи, но и связь поколений, уважение к труду, ответственности и стойкости.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Литературное осмысление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семейная память становится формой исторического сознания и помогает сформировать уважение к прошлому, включая память о Великой Отечественной войне.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чувства Родины у старшеклассников в литературном восприятии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Родины в читательском опыте складывается из личных связей с местом, речью и близкими людьми, а не из отвлечённого определения.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семья, повседневное пространство и чтение: именно они дают пережитое, а не формальное понимание Родины.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ранжировка по материалам школьного анализа художественных текстов; 2025.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и большая Родина в литературе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— это конкретное пространство детства: дом, улица, двор, деревня или городской район. Через него человек впервые узнаёт, что значит «своё» и как устроен привычный мир.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Родина в литературе включает язык, историю, культуру и коллективную память. Она воспринимается не отвлечённо, а через знакомые детали жизни, которые расширяются до национального масштаба.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ними создают повторяющиеся образы детства: дороги, праздники, соседи, семейные обычаи, природа и уклад жизни. Именно они делают чувство Родины личным и убедительным.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детство и чувство принадлежности к месту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формирует память не слабее деревни: двор, школа, подъезд, набережная, парк и привычный маршрут становятся узнаваемыми знаками родного пространства, где человек учится ориентироваться и чувствовать опору.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городское детство часто передаёт динамику, многоголосье и историческую глубину. Даже обычный школьный путь может стать символом связи героя с местом, временем и собственной биографией.
</a:t>
            </a:r>
            <a:endParaRPr lang="en-US" sz="9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закрепляются в памяти детства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эмоции памяти обычно возникают не поодиночке, а в сложном сочетании, усиливая правдоподобие переживания.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радость и чувство безопасности, но именно примесь грусти и тоски делает образ детства глубже и человечнее.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эмоциональных мотивов в произведениях о детстве и Родине; 2025.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памяти детства особенно значима сегодня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подросток часто живёт в условиях смены мест, маршрутов и информационных потоков. На этом фоне память детства помогает удержать устойчивые личные ориентиры и понять, что «своё» не исчезает мгновенно.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чувство Родины рождается из конкретных переживаний — семейной речи, узнавания двора, запаха сада, школьной дороги, а не из абстрактных формул и лозунгов.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видеть связь между личной биографией и историей семьи, города, страны. Через неё старшеклассник осознаёт, что прошлое не отделено от настоящего и продолжает влиять на выбор человека.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развивает не только эмоциональную чуткость, но и гражданскую ответственность: память о родном мире требует бережного отношения, внимания к людям и уважения к культурной преемственности.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для анализа темы в 11 классе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помогают точнее разбирать произведения о детстве и Родине: через них видно, как личный опыт становится культурным смыслом.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видеть в тексте память, детство, Родину и малую родину как взаимосвязанные категории, легче объяснить, как частное переживание получает общекультурный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школьного литературного анализа по теме «Память детства и чувство Родины».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детства ведёт к любви к Родине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детства соединяет дом, язык, природу и семейную историю в целостный образ родного мира. Именно из него в литературе вырастает любовь к Родине как личная ценность и ответственность.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2026-05-20T04:02:43Z</dcterms:created>
  <dcterms:modified xsi:type="dcterms:W3CDTF">2026-05-20T04:02:43Z</dcterms:modified>
</cp:coreProperties>
</file>