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капиталистические страны: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капиталистических лидеров и их влияния на современный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историческое развитие капитализма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Капитализм — система, где средства производства принадлежат частным лицам. Зарождён в XVI-XVII веках, бурно развился в XIX столетии благодаря индустриализации и науке, что определило экономический облик многих стран.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центр мира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Уолл-стрит в Нью-Йорке — сердце мировых финансов, где формируются основные экономические тренды и инвестиционные потоки.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города и доллар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Чикаго и Лос-Анджелес — центры экономики и культуры. Американский доллар остаётся главной резервной валютой в мире.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в IT-сфере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компании Google и Microsoft задают глобальные стандарты в технологиях, стимулируя инновации и создавая миллионы рабочих мест.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масштаб США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ВВП США достиг 26,95 трлн долларов, демонстрируя ведущую роль в глобальной экономике благодаря разнообразию секторов и масштабам производства.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— мощь мирового капитализма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96" y="3119225"/>
            <a:ext cx="1984861" cy="202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933" y="3119225"/>
            <a:ext cx="1984861" cy="202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820" y="3119225"/>
            <a:ext cx="1984861" cy="202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7557" y="3119225"/>
            <a:ext cx="1984861" cy="202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50044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промышленности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ВВП в 4,4 трлн долларов Германия — крупнейшая экономика Европы с мощной машиностроительной промышленностью.
</a:t>
            </a:r>
            <a:endParaRPr lang="en-US" sz="1184" dirty="0"/>
          </a:p>
        </p:txBody>
      </p:sp>
      <p:sp>
        <p:nvSpPr>
          <p:cNvPr id="13" name="Text 2"/>
          <p:cNvSpPr txBox="1"/>
          <p:nvPr/>
        </p:nvSpPr>
        <p:spPr>
          <a:xfrm>
            <a:off x="2605132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Автомобильная индустрия
</a:t>
            </a:r>
            <a:pPr algn="ctr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Volkswagen и BMW — символы немецкого автопрома, высоко ценимые на мировом рынке за качество и инновации.
</a:t>
            </a:r>
            <a:endParaRPr lang="en-US" sz="1224" dirty="0"/>
          </a:p>
        </p:txBody>
      </p:sp>
      <p:sp>
        <p:nvSpPr>
          <p:cNvPr id="14" name="Text 3"/>
          <p:cNvSpPr txBox="1"/>
          <p:nvPr/>
        </p:nvSpPr>
        <p:spPr>
          <a:xfrm>
            <a:off x="4725068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химическая отрасль поддерживает разнообразие продукции, услуги и экспортный потенциал страны.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682975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 финансовая структура
</a:t>
            </a:r>
            <a:pPr algn="ctr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— политическая столица, Франкфурт — финансовое ядро, где расположены крупнейшие европейские банки и биржи.
</a:t>
            </a:r>
            <a:endParaRPr lang="en-US" sz="1217" dirty="0"/>
          </a:p>
        </p:txBody>
      </p:sp>
      <p:sp>
        <p:nvSpPr>
          <p:cNvPr id="16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промышленный лидер Европы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Автомобильная промышленность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Toyota и Nissan — ведущие автопроизводители, экспортирующие качественную и технологичную продукцию.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и будущее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робототехника поддерживает промышленный сектор и влияет на инновационные решения во многих сферах.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 инновации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Sony и Toshiba — мировые известные бренды, определяющие тренды в электронике и цифровых технологиях.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население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 ВВП 4,2 трлн долларов успешно сочетает технологическое развитие с высокой урбанизацией и концентрацией населения в крупных мегаполисах.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— технологический лидер Азии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— глобальный финансовый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обладает богатой историей капитализма. ВВП страны составляет 3,4 трлн долларов, а Лондон признан ведущим мировым финансовым узлом.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учреждения Кембриджа и Оксфорда готовят специалистов, а фармацевтические компании, как GlaxoSmithKline, успешно конкурируют на мировом рынке.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Франция, с ВВП 3,1 трлн долларов, славится автомобилестроением (Renault) и авиастроением (Airbus), поддерживая сильный промышленный потенциал.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Туризм, мода и парфюмерия делают Париж международным центром культуры и бизнеса, привлекая миллионы посетителей и инвестиций.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— экономика с культурным блеском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88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0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837" y="184113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8463" y="1857883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8738" y="1830853"/>
            <a:ext cx="355500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общие признаки ведущих капиталистических стран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образования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качественного образования обеспечивает подготовку квалифицированных кадров для экономики.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научно-исследовательская база способствует технологическому прогрессу и инновациям.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инфраструктура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транспортные и коммуникационные сети поддерживают экономическую деятельность и связь между регионами.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городская популяция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проживает в городах, где создаются условия для жизни и работы на современном уровне.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интеграция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активно участвуют в мировой торговле и международном сотрудничестве для развития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экономики капиталистических стран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Высокий ВВП благодаря инновационным технологиям и мощной промышленности обеспечивает глобальное экономическое лидерство.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Рыночная экономика поддерживает частную инициативу и конкурентоспособность, активизируя развитие новых отраслей и бизнесов.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Банковская система и фондовые биржи стимулируют инвестиции, обеспечивая устойчивый экономический рост и развитие инфраструктуры.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инновации как драйверы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образовательные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капиталистические страны вкладывают значительные ресурсы в образование, что способствует развитию навыков и технологий среди молодёжи.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университетов и научных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университеты, как Гарвард, Оксфорд и Токийский, становятся центрами исследований, инноваций и подготовки высококвалифицированных специалистов.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 урбанизация: особенности развитых капиталистических стран
</a:t>
            </a:r>
            <a:endParaRPr lang="en-US" sz="1846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тенденция старения населения, особенно выраженная в Европе и Японии, что приводит к экономическим и социальным вызовам для этих стран.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капиталистические страны характеризуются высокой урбанизацией: в США более 80% населения проживает в городах, что способствует развитию экономики и инфраструктуры городских центров.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демонстрирует самый высокий уровень городской жизни — около 91%, что отражает концентрацию населения в мегаполисах и развитую транспортную систему.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ведущих капиталистических государств живут в современных городах, где сосредоточены образовательные и медицинские учреждения, а также рабочие места.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и сотрудничество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Передовые капиталистические страны обеспечивают более 40% мирового товарооборота, что подтверждает их роль в глобальной экономике. Торговля технологическими товарами и автомобилями составляет значительную часть экспорта.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Германия и Япония являются главными экспортёрами высокотехнологичной продукции. Их основные торговые партнёры — Китай, Канада, Мексика и страны Европейского Союза, что подчёркивает глобальное сотрудничество.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экономической мощи через внешнюю торговлю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экспортёры и торговые партнёры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на душу населения в 2023 году (в долларах США)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уровня жизни на основе ВВП на душу населения. Высокие показатели отражают экономическую развитость и качество социальной инфраструктуры в странах.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ВВП на душу населения свидетельствует о благосостоянии и развитой социальной системе этих стран.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банк, 2023 год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96" y="3119225"/>
            <a:ext cx="1984861" cy="202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2933" y="3119225"/>
            <a:ext cx="1984861" cy="202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820" y="3119225"/>
            <a:ext cx="1984861" cy="202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7557" y="3119225"/>
            <a:ext cx="1984861" cy="202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50044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Нью-Йорк: финансовый и культурный центр США
</a:t>
            </a:r>
            <a:pPr algn="ctr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населением около 19,8 млн человек Нью-Йорк является мировым центром финансов, искусства и международной торговли, привлекая различные национальности и деловые структуры.
</a:t>
            </a:r>
            <a:endParaRPr lang="en-US" sz="1050" dirty="0"/>
          </a:p>
        </p:txBody>
      </p:sp>
      <p:sp>
        <p:nvSpPr>
          <p:cNvPr id="13" name="Text 2"/>
          <p:cNvSpPr txBox="1"/>
          <p:nvPr/>
        </p:nvSpPr>
        <p:spPr>
          <a:xfrm>
            <a:off x="2605132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Токио: крупнейший мегаполис Японии
</a:t>
            </a:r>
            <a:pPr algn="ctr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с населением свыше 37 млн человек — центр инноваций, культуры и образования. Это экономическая и административная столица Японии, известная развитой инфраструктурой.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4725068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мировой центр финансов и образования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где проживает около 9 миллионов человек, сочетает в себе историческую атмосферу с современными финансовыми институтами и престижными университетами.
</a:t>
            </a:r>
            <a:endParaRPr lang="en-US" sz="1110" dirty="0"/>
          </a:p>
        </p:txBody>
      </p:sp>
      <p:sp>
        <p:nvSpPr>
          <p:cNvPr id="15" name="Text 4"/>
          <p:cNvSpPr txBox="1"/>
          <p:nvPr/>
        </p:nvSpPr>
        <p:spPr>
          <a:xfrm>
            <a:off x="6829755" y="1544700"/>
            <a:ext cx="188046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Париж: экономический и культурный ядро Франции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с населением 11 млн человек известен как центр моды, искусства и туризма, играющий важную роль в экономической жизни Европы.
</a:t>
            </a:r>
            <a:endParaRPr lang="en-US" sz="1178" dirty="0"/>
          </a:p>
        </p:txBody>
      </p:sp>
      <p:sp>
        <p:nvSpPr>
          <p:cNvPr id="16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города-лидеры капиталистических стран
</a:t>
            </a:r>
            <a:endParaRPr lang="en-US" sz="23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Toyota и Sony — японское качество и инновации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Toyota является одним из крупнейших автопроизводителей, а Sony — пионером в электронике и развлечениях, что подчёркивает технологические возможности Японии.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Airbus и Rolls-Royce — европейские лидеры в транспорте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Airbus формирует будущее авиации в Европе, а Rolls-Royce занимает лидирующие позиции в производстве авиационных двигателей, обеспечивая устойчивое развитие отраслей.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Volkswagen и Siemens: символы немецкой промышленности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Volkswagen доминирует на мировом автомобильном рынке, а Siemens — ключевой игрок в электронике и автоматизации, поддерживая сильный промышленный сектор Германии.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Boeing и Apple — авиация и технологии США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Boeing является мировым лидером в авиастроении, а Apple задаёт стандарты инновационных технологий и дизайна. Эти корпорации влияют на глобальные рынки и создают тысячи рабочих мест.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корпорации — лидеры капиталистического рынка
</a:t>
            </a:r>
            <a:endParaRPr lang="en-US" sz="20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малого и среднего бизнеса в капиталистических странах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годы: государственная поддержка и глобализация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программ государственной поддержки, интеграция в мировые рынки расширяют возможности малого и среднего предпринимательства в ведущих капиталистических странах.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годы: становление инновационных центров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Силиконовой долины, развитие стартапов в Берлине и Токио заложили основы для поддержки малого бизнеса с акцентом на IT и технологии.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годы: рост числа новых компаний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цифровых технологий и стартап-экосистем способствует увеличению количества малого и среднего бизнеса, особенно в сфере услуг и IT.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ведущих капиталистических стран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экономического неравенства: В США 10% самых богатых владеют более 70% национального богатства, что вызывает социальное напряжение и требует поиска путей решения.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и миграция оказывают влияние на экономику и социальное обеспечение, создавая необходимость адаптации политики и систем поддержки.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требуют сбалансированного подхода к развитию технологий и сохранению природы для обеспечения устойчивого будущего и социальной справедливости.
</a:t>
            </a:r>
            <a:endParaRPr lang="en-US" sz="11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517348" y="420525"/>
            <a:ext cx="3798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устойчивое развитие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5039400" y="21266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Капиталистические страны активно внедряют возобновляемую энергетику, снижая выбросы CO2. Германия и Франция инвестируют в чистые технологии для достижения климатических целей и устойчивого развития.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39400" y="3574431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лидируют в разработке солнечных и ветровых электростанций, стимулируя инновации и создавая новые рабочие места в «зелёной» экономике, что способствует глобальной экологической безопасности.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союзы способствуют научному сотрудничеству, обмену технологиями и совместному решению глобальных проблем, что усиливает влияние стран на мировой арене.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НАФТА (ныне USMCA) обеспечивает свободную торговлю между США, Канадой и Мексикой, укрепляя экономические связи и стимулируя рост бизнеса в регионе.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G7 выступает форумом для обсуждения глобальных стратегий, направленных на экономическое развитие, безопасность и экологическую устойчивость в передовых государствах.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Евросоюз объединяет европейские капиталистические страны для упрощения торговли, координации политики и совместного реагирования на экономические вызовы.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Капиталистические союзы: формы международного сотрудничества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капиталистических стран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капиталистические страны остаются ключевыми факторами глобального прогресса благодаря инновациям, высокому уровню жизни и международному сотрудничеству. Для устойчивого будущего необходим баланс между экономикой, социальной справедливостью и экологией.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2026-05-11T03:54:58Z</dcterms:created>
  <dcterms:modified xsi:type="dcterms:W3CDTF">2026-05-11T03:54:58Z</dcterms:modified>
</cp:coreProperties>
</file>