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Круглые черви (Nemathelminthes)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круглые черви обитают в разных средах и важны для экосистем.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исследования нематод раскрывают их роль как безопасных и опасных организмов, влияющих на природу и здоровье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круглых червей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круглых червей имеет цилиндрическую форму и покрыто защитной кutikулой, препятствующей высыханию и повреждениям.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полость — псевдоцелом, заполненная жидкостью, обеспечивающая внутреннее давление и форму тела.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Имеется сквозная пищеварительная система, нервная система кольцевого типа, отсутствует кровеносная система.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строения круглых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 свободноживущих нематод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достигают всего 0,3 мм в длину. Их тело часто прозрачное и не сегментированное, сужается на концах, что облегчает передвижение в почве и воде.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паразитические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паразитические нематоды могут достигать длины до 8 метров, что позволяет им проживать внутри крупных животных, вызывая серьёзные заболевания и вред.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в передвижении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нематод кожно-мускульный мешок выполняет роль опоры и обеспечивает движения с помощью сокращения мышц, компенсируя отсутствие сегментации.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размеры нематод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Nemathelminthes включает как свободноживущие, так и паразитические виды, среди которых различается широкий спектр форм и экологических ролей.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Enoplida состоит преимущественно из свободноживущих морских нематод с уникальным строением передней части тела.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Chromadorida объединяет преимущественно почвенных и пресноводных видов с разнообразными способами питания.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Rhabditida и Spirurida включают многих паразитов млекопитающих, вызывающих болезни человека и животных.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разнообразие нематод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поддержание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перерабатывают растительные остатки и органический материал, способствуя очищению почвы и улучшению её плодородия за счёт стимулирования микроорганизмов.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в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свободноживущих нематод — модельный организм для генетических исследований, благодаря прозрачности тела и короткому жизненному циклу исследования на нём дают важные биологические открытия.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и их роль в окружающей среде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человеческая и острица часто вызывают кишечные заболевания, распространяясь через загрязнённую пищу и воду, особенно среди детей.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 и филярии поражают мышцы и кровеносную систему, вызывая серьёзные хронические болезни у человека и домашних животных.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паразитические нематоды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нематод обитает в почве, что важнее для сельского хозяйства и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нематоды ключевы для поддержания плодородия и баланса микробных сообществ.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учебников биологии,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видов круглых червей в разных средах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пищеварительной системы нематод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с губами служит входом пищи, часто оснащён различными структурами для прикрепления и прокалывания тканей хозяина у паразитов.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действует как насос, пропуская пищу в кишечник, который обеспечивает переваривание и всасывание питательных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Анальное отверстие служит для выведения непереваренных остатков, поддерживая непрерывный процесс пищеварения.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нематод имеют раздельнополое размножение с ярко выраженным половым диморфизмом — самцы и самки различаются по строению и функции.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внутри организма самки, что обеспечивает эффективное развитие потомства в различных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состоит из нескольких стадий: яйцо, несколько личиночных стадий различного возраста и взрослая особь, способная к воспроизводству.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может происходить как с метаморфозом, так и прямым путём, что зависит от вида и условий окружающей среды.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круглых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жизненного цикла паразитической нематоды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паразитической нематоды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между свободноживущими и паразитическими нематодами по питанию, жизненному циклу и влиянию на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полезны для природы, паразитические наносят вред растениям и животным.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свободноживущих и паразитических нематод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играют ключевую роль в разложении органических остатков, способствуя переработке питательных веществ в почве и водных экосистемах.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микроорганизмов, поддерживая баланс в биологических сообществах и предотвращая чрезмерное размножение бактерий и грибов.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важное звено пищевых цепей, нематоды способствуют поддержанию экологического равновесия и повышению плодородия почв.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нематод для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повреждают корни и стебли культурных растений, вызывая образование галлов и ухудшая всасывающую способность корней. Это часто приводит к снижению урожая на 20–30%.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картофельная и свекловичная нематоды, наносящие значительный экономический ущерб. Общие потери от фитонематод в России и мире достигают миллионов рублей ежегодно.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Вред, наносимый хозяйству паразитами нематодами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методы включают севооборот и обеззараживание почвы для снижения численности нематод в сельскохозяйственных угодьях.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препараты-нематоциды применяются для прямого уничтожения паразитов, но их использование требует осторожности и регламентировано нормами безопасности.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способы борьбы предполагают внедрение природных врагов нематод или создание условий, неблагоприятных для их развития.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паразитическими нематодами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распространённых заболеваний, вызываемых нематодами, относятся аскаридоз, анкилостомоз и трихоцефалёз, характеризующиеся нарушением пищеварения и ухудшением общего состояния.
</a:t>
            </a:r>
            <a:endParaRPr lang="en-US" sz="1439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требует строгого соблюдения личной гигиены, употребления чистой воды и безопасных продуктов, а также регулярного медицинского осмотра для раннего выявления заражения.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 медицине: примеры человеческих заболеваний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за исследования на этой модели были присуждены Нобелевские премии по медицине.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однодюймовый червь стал ключевым объектом в генетике и молекулярной биологии благодаря полностью расшифрованному геному и понятной структуре.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Немыслимая живучесть нематод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нематоды выдерживают экстремальные условия: полное высушивание, замораживание до минусовых температур и отсутствие кислорода. Эти способности делают их одними из самых выносливых животных на Земле.
</a:t>
            </a:r>
            <a:endParaRPr lang="en-US" sz="1284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червей на квадратном метре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плодородной почвы могут обитать до трёх миллионов нематод. Это маленькие, но крайне многочисленные существа, влияющие на структуру и плодородие почв.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круглых червях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часто применяются в биотехнологии для создания биопрепаратов, контролирующих вредителей без вреда для окружающей среды.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генетические механизмы устойчивости растений к нематодам, что способствует выведению новых сортов с повышенной защитой.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генной инженерии позволяют создавать средства для эффективного подавления паразитических нематод и борьбы с заболеваниями.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включают расширение применения нематод в медицине и сельском хозяйстве, улучшая здоровье человека и продуктивность сельхозкультур.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перспективы использования нематод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важный элемент природы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выполняют ключевые функции в экосистемах и сельском хозяйстве, их изучение помогает развивать технологии и медицинские методы, обеспечивая заботу о здоровье и окружающей среде.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2026-05-09T11:05:01Z</dcterms:created>
  <dcterms:modified xsi:type="dcterms:W3CDTF">2026-05-09T11:05:01Z</dcterms:modified>
</cp:coreProperties>
</file>