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религий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почему меняется религиозная карта мира: центры, миграции, паломничество и секуляризация.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религий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религий описывает, как верования распределяются по территориям: где выше доля верующих, как устроены религиозные центры и маршруты. Она объясняет современные картины через исторические процессы — от торговых путей до колонизации и переселений.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Христианство, ислам, индуизм, буддизм и иудаизм — крупнейшие традиции; вместе с нерелигиозными и традиционными верованиями они формируют религиозную структуру планеты. Христианство и ислам распространены наиболее широко.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31%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заметно доминирует по числу последователей в мире.
</a:t>
            </a:r>
            <a:endParaRPr lang="en-US" sz="1512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Pew Research Center (2020-е, сводные данные).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крупнейших религий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значимая часть населения не относит себя к религиозным общинам, что меняет традиционные представления о «религиозности» стран.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численность приходится на христианство и ислам, однако конкуренция за демографическое влияние определяется и ростом нерелигиозности.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Pew Research Center (примерные доли, актуализированные сводные данные).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Христианство: крупнейшие регионы распространения
</a:t>
            </a:r>
            <a:endParaRPr lang="en-US" sz="231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размах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широко представлено в Европе, Латинской Америке и в странах Африки южнее Сахары. Особенно быстро формируются новые общины в регионах с высокой рождаемостью и активным миссионерским движением.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центра к югу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и миграционный контекст ведёт к тому, что «центр тяжести» христианства всё заметнее сдвигается на Юг глобального мира. Это хорошо видно на картографических схемах выделения основных регионов и направлений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Ислам: география мусульманского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очаги ислама находятся в Северной Африке, на Ближнем Востоке, в Южной Азии и в Индонезии. Эти регионы образуют связную «дугу» преобладающего распространения.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мусульманские меньшинства живут в Европе, России, Северной Америке и в странах Африки к югу от Сахары. Их присутствие усиливается миграцией и многонациональными городами.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священные города ислама — Мекка и Медина. Они объединяют мусульман разных стран и поддерживают мировую практику паломничества.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91" y="1494481"/>
            <a:ext cx="1045200" cy="104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91" y="3244681"/>
            <a:ext cx="1045200" cy="104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470300" y="1494550"/>
            <a:ext cx="3089400" cy="10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Индуизм: связь с повседневной культурой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сосредоточен прежде всего в Индии и Непале, где религиозные практики переплетены с культурой и семейными традициями. Это делает религию частью повседневной жизни, а не только ритуала.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470300" y="3244750"/>
            <a:ext cx="3089400" cy="10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Буддизм: распространение по маршрутам Азии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широко распространён в Китае, Таиланде, Мьянме, Шри-Ланке, Японии, Монголии и Тибете. На карте его роста заметны исторические связи региона происхождения и соседних культур.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буддизм: религии исторических центров Азии
</a:t>
            </a:r>
            <a:endParaRPr lang="en-US" sz="23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23783"/>
            <a:ext cx="3239400" cy="15196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и их регионы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примерную численность крупнейших религий и наиболее характерные территории распространения по оценкам Pew Research Center.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разных религий по регионам тесно связано с историческими «ядрами», но в современности доли в разных странах меняются из‑за демографии и миграций.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 (оценки численности и распространения).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и малые религии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 географически сосредоточен в Израиле и США, при этом значимость диаспоры трудно переоценить: общины существуют в разных странах и поддерживают культурную преемственность.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иудаизма показывает, что традиция может сохраняться вне исходного региона благодаря общинным институтам, сети связей и общему культурному контексту.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многих «малых» религий часто объясняется одной точкой возникновения и последующим расселением. Это помогает понять, почему новые центры появляются далеко от первоначальной территории.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малым, но заметным религиям относят сикхизм, джайнизм, зороастризм и веру бахаи. Их последователи расселены неравномерно, а масштабы различаются по странам.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религии распространяются по миру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процессов распространения религий (обобщённое описание исторической логики).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города и паломничество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важнейшим священным центрам относятся Иерусалим, Мекка, Медина, Варанаси, Рим, Лхаса и Маджуйцзинь. Они притягивают паломников, туристов и религиозные общины, поддерживая сеть маршрутов и услуг вокруг веры.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духовного значения, такие города становятся «узлами» международных связей: сюда сходятся транспортные потоки, сервисная экономика и образовательные традиции общин. Поэтому религиозные маршруты заметно влияют на расселение и повседневные практики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крупные города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верующие разных конфессий видят больше возможностей для богослужений, а приходы и общины чаще формируются вокруг миграции и диаспор.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иллюстрирует, что в крупных городах религиозная картина становится многослойной: разнообразие поддерживается постоянным притоком людей и культурных практик.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на основе качественного описания тенденции (условные значения индекса), без привязки к одной опубликованной статистике; 2026 год.
</a:t>
            </a:r>
            <a:endParaRPr lang="en-US" sz="4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и рост нерелигиозности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1950–1970-е: ускорение светского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расширились светские школы и государственные институты, а религиозная принадлежность стала менее обязательной частью официальной социализации.
</a:t>
            </a:r>
            <a:endParaRPr lang="en-US" sz="726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1980–2000-е: урбанизация и смена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занятости в «постиндустриальных» секторах сопровождался изменением семейных практик и распорядка дня, что снижало регулярность религиозных обрядов у части населения.
</a:t>
            </a:r>
            <a:endParaRPr lang="en-US" sz="726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2000-е–сегодня: индивидуализация веры и неверия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молодых людей выбирает нерелигиозную позицию или «размытые» формы духовности, а религия всё чаще становится личным делом, а не нормой для группы.
</a:t>
            </a:r>
            <a:endParaRPr lang="en-US" sz="7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7" y="1295896"/>
            <a:ext cx="1362375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9918" y="1295896"/>
            <a:ext cx="1226137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2449" y="1295896"/>
            <a:ext cx="1362375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этнос и культурная идентичность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через общность происхождения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нередко поддерживает представление о «мы» и «они»: через традиции семьи, праздники и религиозный язык. Это помогает сохранять культурную преемственность, особенно в диаспорах и исторически маргинализированных группах.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языка и повседневных практик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религия тесно связана с национальной культурной средой, обряды становятся частью быта: от календаря событий до моделей поведения. Так возникают устойчивые формы воспитания и межпоколенческой передачи знаний.
</a:t>
            </a:r>
            <a:endParaRPr lang="en-US" sz="1081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«усиления границ» между группами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может быть и ресурсом, и источником напряжённости: различия в вере начинают восприниматься как отличия по культурному статусу. Тогда границы между группами могут становиться жёстче, усиливая социальную дистанцию.
</a:t>
            </a:r>
            <a:endParaRPr lang="en-US" sz="10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208" y="1824062"/>
            <a:ext cx="1785209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центры роста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религиозные сдвиги связаны с демографической динамикой и почему это меняет религиозную карту мира.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растёт население, там чаще растёт и религиозная численность, но темпы различаются. Секуляризация в Европе делает спад доли религиозных практик особенно заметным.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Pew Research Center; демографические данные — ООН.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 и зоны напряжённости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религиозной напряжённости нередко совпадают с пограничными территориями и многоэтничными регионами, где одновременно усиливается соперничество за ресурсы и политическое влияние. Это повышает «чувствительность» религиозной идентичности к кризисам.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становятся устойчивее, когда различия по вере накладываются на противоречия в управлении, исторические воспоминания и социальное неравенство. Тогда религия превращается в символ борьбы, а не только в элемент культуры.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районам относят Ближний Восток, Кашмир, Нигерию, Мьянму и отдельные территории Балкан. В этих местах пересекаются международные интересы, миграции и местные традиции взаимной настороженности.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религиозного диалога в многонациональном обществе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признание разнообразия → правовая защита свободы совести → совместные образовательные проекты → межконфессиональные площадки → снижение стереотипов → мирное сосуществование.
</a:t>
            </a:r>
            <a:endParaRPr lang="en-US" sz="7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цифровая религия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социальные сети меняют религиозную жизнь: появляются онлайн-службы, видеопроповеди, цифровые сообщества и электронные сборы пожертвований. Общины поддерживают связь с единомышленниками независимо от страны проживания.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идеи распространяются быстрее через международные платформы и мобильные приложения, а маршруты паломников дополняются цифровыми сервисами. В итоге верующие чаще «собираются» виртуально, не теряя реальных практик.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изменения религиозной карты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сдвиги обычно связаны с демографией и миграцией, потому что меняют численность и структуру населения. Быстрые изменения чаще запускаются войнами и политическими решениями.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«медленных» демографических механизмов и «быстрых» кризисных событий создаёт неравномерную динамику: в одних регионах карта меняется постепенно, в других — рывками.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логики факторов (качественное резюме из описания); точные величины долей зависят от конкретных исследований и страны, 2026 год.
</a:t>
            </a:r>
            <a:endParaRPr lang="en-US" sz="4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религии в пространстве современного мира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география религий соединяет древние центры веры, крупные диаспоры и новые городские очаги. Религии формируют культуру, идентичность и связи между странами, а сама религиозная карта постоянно перестраивается под влиянием миграции, демографии и глобализации.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2026-05-13T22:34:35Z</dcterms:created>
  <dcterms:modified xsi:type="dcterms:W3CDTF">2026-05-13T22:34:35Z</dcterms:modified>
</cp:coreProperties>
</file>