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Тождественные преобразования выражений с арифметическими квадратными корнями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корни, упрощаем и проверяем выражения.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встречаются в геометрии, измерениях и задачах на координатной плоскости. Тождественные преобразования помогают записывать выражения короче, сравнивать их и выполнять вычисления аккуратнее и быстрее.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упрощать выражения с корнями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свойства корня особенно важны при упрощении выражений в 8 классе.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алгебры, 8 класс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три свойства позволяют преобразовывать корни без изменения значения выражения.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875" y="3284829"/>
            <a:ext cx="3677700" cy="12713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корня на примере квадрата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известна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площадь квадрата равна 25 см², то по ней можно найти длину стороны. Корень помогает перейти от площади к линейной величине без перебора вариантов.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как 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равенства S = a² следует, что a = √S. Поэтому сторона квадрата с площадью 25 см² равна √25 = 5 см, то есть значение определяется точно.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ответ неотрицателен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Арифметический корень всегда не меньше нуля, потому что он обозначает длину или другую неотрицательную величину. Это важно помнить при решении задач и проверке ответов.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0005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свойства лежат в основе большинства преобразований с корнями. Они позволяют раскрывать произведение, дробь и квадрат числа, если соблюдены условия существования.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применяются только при выполнении условий, иначе преобразование может стать неверным.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8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арифметических квадратных корней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при которых преобразования допустимы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Подкоренное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арифметическом квадратном корне может стоять только неотрицательное число. Если под корнем появляется отрицательное значение, запись перестаёт быть допустимой в школьном определении.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97550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дробях знаменатель не должен равняться нулю. Это правило особенно важно при преобразованиях с корнями и переменными, когда область допустимых значений нужно проверять заранее.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6363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каждом преобразовании следует учитывать ОДЗ, чтобы не изменить смысл выражения. Это помогает избежать ошибок, когда в задаче есть переменная, дробь или несколько ограничений сразу.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типовых заданий 8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упрощения выражения с корнем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316" y="1743076"/>
            <a:ext cx="1958713" cy="28209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полный 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подбирают множитель, который является полным квадратом. Тогда его корень вычисляется точно, а оставшаяся часть выражения остаётся под знаком корня.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√72 удобно представить как √(36·2). Поскольку 36 — полный квадрат, из-под корня выходит число 6, и получается более короткая запись 6√2.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в упрощении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сокращает выражение и делает его удобным для дальнейших действий. Его особенно часто применяют в упражнениях, где нужно привести ответ к стандартному виду.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множителя из-под знака корня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Внесение множителя под знак корня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40493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Объединить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3√5 превращается в √(9·5) и далее в √45. Это удобно, когда выражения нужно сравнивать, перемножать или приводить к одной форме.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3430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множитель как 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внести число под корень, его представляют в виде квадрата. Например, 3 можно записать как √9, если нужно преобразовать выражение к общему виду.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9643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нарушать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знак корня вносят только неотрицательный множитель. Это правило сохраняет смысл арифметического корня и помогает избежать ошибок при преобразовании выражений.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что преобразование часто уменьшает громоздкость записи и делает вычисления удобнее для следующих шагов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выделения полного квадрата и сокращения запись обычно становится короче и понятнее.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примерам из темы 8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упрощение меняет вид выражения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однотипных корней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одинаковые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Складывать и вычитать можно лишь однотипные корни, у которых совпадает подкоренная часть. Тогда складываются только коэффициенты, а сам корень остаётся без изменения.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упростить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 корнем разные числа, их сначала приводят к одинаковому виду. Например, √12 и √27 можно упростить до 2√3 и 3√3, а затем сложить.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 удобная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особенно полезно в заданиях 8 класса, потому что позволяет быстро сокращать выражение и получать ответ в стандартной форме без лишних вычислений.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выражений с квадратными корнями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Перемножить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умножают числовые множители перед корнями. Это помогает отделить обычные числа от корневой части и не потерять порядок действий при преобразовании.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97550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Применить свойство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используют правило √a·√b = √ab, если оба подкоренных выражения неотрицательны. После объединения корней часто появляется полный квадрат, который можно вынести.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6363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Упростить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последнем шаге выражение приводят к более короткому виду. Так, √2·√8 превращается в 4, а произведение 3√5 и 2√10 даёт 30√2.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выражений с корнями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40493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Вычислить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корень часто становится точным числом. Например, √48/√3 = √16 = 4, поэтому ответ получается без приближений и десятичных дробей.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3430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корней удобно использовать правило √a/√b = √(a/b), но только при b&gt;0. Оно позволяет сразу перейти к более простой дроби под знаком корня.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9643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Привести ответ к виду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знаменателе остаётся корень, дробь рационализируют. Так запись становится привычной для школьного ответа и легче проверяется при дальнейших вычислениях.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862" y="2728778"/>
            <a:ext cx="608027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неверных и верных записей помогает увидеть, какие правила чаще всего нарушаются при работе с корнями.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нельзя «распределять» по сумме, а подкоренное выражение должно быть допустимым; квадрат переменной даёт модуль, а не саму переменную.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арифметических квадратных корней из школьного курса алгебры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преобразованиях с корнями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знаменатель содержит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44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знаменателе дроби появляется квадратный корень, запись стараются сделать более удобной. Для этого умножают числитель и знаменатель на подходящий корень или число, чтобы избавиться от иррационального знаменателя.
</a:t>
            </a:r>
            <a:endParaRPr lang="en-US" sz="1256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школьная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1/√3 превращается в √3/3, а 5/(2√7) — в 5√7/14. Такой приём не меняет значение дроби, но делает ответ аккуратным, привычным и удобным для дальнейшей работы.
</a:t>
            </a:r>
            <a:endParaRPr lang="en-US" sz="1337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Рационализация знаменателя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показано, что после преобразования записи становятся заметно короче и дают точный результат без лишних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часто уменьшает число символов и шагов вычисления, поэтому выражение легче читать, сравнивать и проверять.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школьных заданий по теме арифметических квадратных корней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исходного и упрощённого вида выражений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равенства исходного и полученного выражения при допустимых значениях переменных.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преобразование выражения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846541"/>
            <a:ext cx="542108" cy="542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46541"/>
            <a:ext cx="542108" cy="542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0246" y="1838242"/>
            <a:ext cx="488869" cy="55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геометрии и измерений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7 см, его диагональ выражается как 7√2 см. Корень здесь помогает получить точное значение, а не приближённый результат.
</a:t>
            </a:r>
            <a:endParaRPr lang="en-US" sz="1716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на 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нахождении расстояния между точками часто используют теорему Пифагора. Из-за этого в ответе появляются квадратные корни, которые затем удобно упрощать.
</a:t>
            </a:r>
            <a:endParaRPr lang="en-US" sz="1666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измерениями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площадь, длину и координаты корни позволяют перейти от чертежа к числу. Это делает алгебру полезной для реальных вычислений и геометрических построений.
</a:t>
            </a:r>
            <a:endParaRPr lang="en-US" sz="166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для закрепления темы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Упростить √32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примере нужно выделить полный квадрат под корнем. После разложения числа 32 на множители выражение можно привести к более короткой записи.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Преобразовать 5√12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полезно вынести множитель из-под корня и отдельно упростить подкоренное число. Такое задание проверяет умение работать с полными квадратами.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√45 + √20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оба корня приводят к одинаковому виду, а затем складывают однотипные слагаемые. Это упражнение показывает, умеешь ли ты объединять похожие корни.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Упростить 6/√2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случае нужно рационализировать знаменатель. После преобразования дробь должна иметь обычный числовой знаменатель и быть записана в стандартной форме.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становятся понятнее через преобразования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Тождественные преобразования с корнями помогают упростить запись, сохранить точность и избежать ошибок. Если помнить свойства корня и проверять условия, любые выражения становятся понятнее и удобнее для решения.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2026-05-29T23:58:38Z</dcterms:created>
  <dcterms:modified xsi:type="dcterms:W3CDTF">2026-05-29T23:58:38Z</dcterms:modified>
</cp:coreProperties>
</file>