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миграции: как люди переезжают в Россию и из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географии о въезде и выезде: иммиграция, эмиграция, сальдо и влияние на города.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миграция — это переселение через государственную границу. Иммиграция означает въезд для постоянного или длительного проживания, эмиграция — выезд из страны. Для России это особенно заметно из‑за протяжённых границ и соседства.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внешняя миграция и чем она отличается от внутренней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люди едут ради работы и более высокого дохода. Например, специалисты и рабочие переезжают туда, где есть вакансии. Нередко причина усиливается ожиданием лучшего будущего для себя и семьи.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тоже играет большую роль: подростки и молодёжь выбирают другое государство ради школы, колледжа или вуза. Взрослые нередко переезжают из‑за повышения квалификации, стажировок и карьерных возможностей.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группа причин связана с семейными связями, безопасностью и условиями жизни. Переезд часто сочетает несколько факторов одновременно, поэтому у каждого человека своя «сборка» причин.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 в другую страну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119" y="1497250"/>
            <a:ext cx="3460911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— страны, откуда чаще приезжают в Россию (въезд), справа — куда чаще уезжают россияне (выезд). В обоих направлениях ключевую роль играют работа, учёба и семейные связи.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въезда сильнее влияют занятость и связи с регионом рядом, а для выезда — учёба, карьерные шаги и личные решения.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потоков внешней миграции (учебный курс); точные доли по годам зависят от статистики Росстата и международных источников.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страны, связанные с миграцией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 и официальные статистические публикации по миграции (2019–2023); значения на схеме даны как условный индекс, без точных чисел.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Миграционный прирост России по годам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 смысл динамики: в 2020 году наблюдалось заметное снижение, затем движение людей частично восстановилось.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спада означает, что баланс между въездом и выездом менялся, реагируя на условия поездок.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«источники» и причины приезда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прибывают жители стран СНГ и соседних государств. Наиболее распространены причины — работа и более понятные способы трудоустройства в городах, где есть спрос на работников.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формируется основной поток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Крупными центрами притяжения становятся Москва, Санкт‑Петербург, Краснодарский край, Татарстан и Свердловская область. В таких местах больше рабочих мест и больше вариантов учёбы, поэтому переезд проще организовать.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чаще приезжает в Россию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рабочих мест и учебных возможностей, тем выше спрос на жильё и услуги. Поэтому в больших городах концентрация мигрантов выше, чем в малых населённых пунктах.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 развитые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 активной экономикой притягивают людей предприятиями и сервисами. Здесь чаще нужны работники в строительстве, торговле, транспорте и сфере услуг.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России и сезонная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территории важны для сельского хозяйства и логистики. Там заметна сезонность занятости, из‑за чего потоки мигрантов могут быть более волнообразными.
</a:t>
            </a:r>
            <a:endParaRPr lang="en-US" sz="1491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создаёт спрос на транспорт, строительные услуги и рабочие руки. Поэтому вокруг заводов и крупных проектов формируются дополнительные рабочие места и инфраструктура.
</a:t>
            </a:r>
            <a:endParaRPr lang="en-US" sz="1431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России мигрантов больше всего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переезд в Россию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внешней миграции: от решения до адаптации; детали зависят от целей поездки.
</a:t>
            </a:r>
            <a:endParaRPr lang="en-US" sz="12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причина — учёба за рубежом: школьники, студенты и молодые специалисты выбирают другие программы. Переезд может начинаться с обучения и продолжаться уже как самостоятельная жизнь.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уезжают из‑за поиска другой работы и профессиональных возможностей. Это касается как обычных вакансий, так и научной и профессиональной деятельности, когда нужны международные проекты или опыт.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мотив — переезд к родственникам и желание жить в другой стране. Часто решение включает личные и экономические факторы одновременно: доход, образование, безопасность и семейные обстоятельства.
</a:t>
            </a:r>
            <a:endParaRPr lang="en-US" sz="1396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уезжают из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направления выезда, упоминаемые в учебных обзорах; точные доли требуют конкретных годовых данных Росстата и международной статистики (значения на схеме — условные).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уезжают из России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зависят от языка, наличия родственников, учебных программ, работы и визовых правил; иногда решающую роль играют культурные связи.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 формируют разные маршруты: там, где есть семейные и образовательные возможности, потоки поддерживаются чаще, а куда важна карьера — тяготеют трудовые мотивы.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миграция помогает закрывать нехватку работников в строительстве, транспорте, торговле и услугах. Благодаря этому легче поддерживать темпы роста и развивать городские сервисы для жителей.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меняется нагрузка на инфраструктуру: растёт спрос на школы, жильё, поликлиники, дороги и общественный транспорт. В быстро расширяющихся районах меняются численность населения и облик городской среды.
</a:t>
            </a:r>
            <a:endParaRPr lang="en-US" sz="1516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миграция влияет на города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63798"/>
            <a:ext cx="4063200" cy="2103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последствий миграции для общества и самих людей. Положительные эффекты заметны, когда есть правила и меры поддержки; трудности возникают при слабой адаптации.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приносит пользу, когда выполняются два условия: понятные правила и помощь в адаптации. Тогда снижается риск бытовых конфликтов и перегрузки инфраструктуры.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выводы по материалам школьного курса географии и логике социального развития городов.
</a:t>
            </a:r>
            <a:endParaRPr lang="en-US" sz="101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трудности внешней миграции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складываются в решение о переезде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причин, где «уезжающие» факторы пересекаются с «притягивающими» преимуществами нового места.
</a:t>
            </a:r>
            <a:endParaRPr lang="en-US" sz="12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мотивов по возрасту (без точных статистических значений).
</a:t>
            </a:r>
            <a:endParaRPr lang="en-US" sz="1194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каком возрасте люди чаще переезжают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переезды связаны с периодами обучения и начала карьеры: в это время больше предложений и причин сменить место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меняются мотивы: молодые чаще переезжают ради учёбы и первых работ, взрослые — ради семьи и стабильной занятости, пожилые — реже и обычно вслед за родными.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документы при переезде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и законные основания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пересечения границы нужен действующий паспорт и основание для въезда, соответствующее цели поездки. Без них легальное пребывание будет невозможным.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и миграционный учет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длительном проживании могут потребоваться регистрация и миграционный учет. Конкретные сроки зависят от гражданства и статуса въезда.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для работы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часто нужны отдельные условия: патент, а также возможны разрешение на временное проживание или иные основания пребывания.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для учебы и проживания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въезде для учебы или долгого проживания важно правильно оформить документы. Это обеспечивает законность пребывания и упрощает получение услуг.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русского языка помогает учиться, работать и общаться в новом городе. Для детей это важно в школе, а для взрослых — при поиске вакансий, разговоре с организациями и решении бытовых вопросов.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включает знакомство с правилами жизни, маршрутом транспорта, магазинами и медицинской помощью. Помогают курсы языка, поддержка родственников, работодателя и местных служб, особенно в первые месяцы.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 адаптация мигрантов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мотивов по школьным материалам (без привязки к точным долям статистики).
</a:t>
            </a:r>
            <a:endParaRPr lang="en-US" sz="1045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причин въезда в Россию и выезда из России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 стороны сильнее всего влияют экономика и учёба, но доля семейных обстоятельств заметна в разные периоды жизни и при выборе направления.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видит работающие возможности и понятные условия, мотивы закрепляются. Семья и образование уменьшают неопределённость переезда и ускоряют решение.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миграционные потоки в России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3525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усилились связи России с государствами СНГ. Для многих людей переезд стал ближе по расстоянию, языку и семейным контактам.
</a:t>
            </a:r>
            <a:endParaRPr lang="en-US" sz="1296" dirty="0"/>
          </a:p>
        </p:txBody>
      </p:sp>
      <p:sp>
        <p:nvSpPr>
          <p:cNvPr id="11" name="Text 3"/>
          <p:cNvSpPr txBox="1"/>
          <p:nvPr/>
        </p:nvSpPr>
        <p:spPr>
          <a:xfrm>
            <a:off x="2261175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2000-х заметно выросла роль крупных городов как центров притяжения. Рабочие места и учебные возможности усиливали приток населения в городскую среду.
</a:t>
            </a:r>
            <a:endParaRPr lang="en-US" sz="1292" dirty="0"/>
          </a:p>
        </p:txBody>
      </p:sp>
      <p:sp>
        <p:nvSpPr>
          <p:cNvPr id="12" name="Text 4"/>
          <p:cNvSpPr txBox="1"/>
          <p:nvPr/>
        </p:nvSpPr>
        <p:spPr>
          <a:xfrm>
            <a:off x="3801250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десятилетия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поздние годы маршруты миграции продолжают меняться: люди чаще выбирают направления, где проще устроиться на работу или учёбу и где есть устойчивые связи.
</a:t>
            </a:r>
            <a:endParaRPr lang="en-US" sz="1292" dirty="0"/>
          </a:p>
        </p:txBody>
      </p:sp>
      <p:sp>
        <p:nvSpPr>
          <p:cNvPr id="13" name="Text 5"/>
          <p:cNvSpPr txBox="1"/>
          <p:nvPr/>
        </p:nvSpPr>
        <p:spPr>
          <a:xfrm>
            <a:off x="5342300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Санкт-Петербург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Санкт-Петербург сохраняют ведущую роль благодаря развитой инфраструктуре, большому числу вакансий и образовательных организаций, куда устремляются разные группы мигрантов.
</a:t>
            </a:r>
            <a:endParaRPr lang="en-US" sz="12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8084" y="1497250"/>
            <a:ext cx="2620982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наблюдения о внешней миграции России помогают понять закономерности направлений и причин переездов.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— не случайность: направления и масштабы связаны с географией, возможностями городов и личными причинами. Для анализа важны проверяемые источники данных.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 и международные статистические публикации; обобщение школьных выводов по внешней миграции.
</a:t>
            </a:r>
            <a:endParaRPr lang="en-US" sz="98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по миграционным потокам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миграция меняет численность и возрастной состав населения, а также ускоряет развитие городов. Россия одновременно принимает людей и теряет часть жителей, поэтому важны работа, учеба, семья и безопасность.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внешних миграциях России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2026-05-11T19:01:22Z</dcterms:created>
  <dcterms:modified xsi:type="dcterms:W3CDTF">2026-05-11T19:01:22Z</dcterms:modified>
</cp:coreProperties>
</file>