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Умеете ли вы ориентироваться?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делает путь понятным: от школы до похода.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Ориентирование: навык, который экономит время и помогает избежать ошибок
</a:t>
            </a:r>
            <a:endParaRPr lang="en-US" sz="1782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местность нужно в школе, городе и на природе. Оно помогает быстрее находить путь, замечать опасности и уверенно действовать даже в незнакомом месте.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ориентироваться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Ориентироваться — значит понимать, где вы находитесь сейчас, и соотносить своё положение с окружающей местностью, картой или планом.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определить, куда идти дальше, опираясь на направления, заметные объекты и подсказки, которые помогают не сбиться с пути.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важно проверять маршрут: сравнивать выбранный путь с реальностью и вовремя замечать, совпадает ли дорога с ожидаемым направлением.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большинстве карт север расположен в верхней части, юг — в нижней, запад — слева, восток — справа.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знаете стороны горизонта, легче объяснить маршрут, найти нужный объект и сверить свой путь с картой.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 восток помогают точно описывать направление движения и положение объектов относительно друг друга.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основными сторонами горизонта находятся промежуточные направления: северо-восток, юго-восток, юго-запад и северо-запад.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подсказывает дорогу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холм или берег часто становятся заметными точками, по которым легко понять, где вы находитесь. Такие ориентиры особенно полезны на прогулке за городом, когда вокруг меньше привычных построек и вывесок.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ориентиры запоминаются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магазин, остановка, мост или перекрёсток помогают находить нужный маршрут в городе. Если запомнить цвет здания, высокую башню или яркий знак, путь становится проще и надёжнее.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признаки важнее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дороги полезно выбирать не случайные детали, а самые яркие. Поворот дороги, форма крыши или необычный фасад помогают быстрее восстановить маршрут и не пропустить нужное место.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способами ориентируются чаще всего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удобнее всего быстрые подсказки, а в незнакомой местности важнее точные инструменты.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сочетать несколько способов: так легче проверить маршрут и снизить риск ошибки.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ориентирования в пространстве; условное распределение для наглядности.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2287" y="1499146"/>
            <a:ext cx="239175" cy="3189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и карта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небольшой участок: класс, двор, школьную территорию или парк. На нём видно расположение объектов, которые нужны для короткого и точного маршрута.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 сколько раз реальная местность уменьшена на чертеже. Благодаря ему можно оценить расстояние и понять, сколько примерно займёт путь.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охватывает более большую территорию — район, город, область или страну. Она помогает сравнивать расстояния и понимать, как связаны между собой разные места.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заменяют реальные объекты понятными значками. Так дорога, река или школа становятся частью одной общей схемы.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и карте обязательно указывают стороны горизонта. Это помогает не перепутать направление движения и правильно сориентировать изображение.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389590"/>
            <a:ext cx="4164900" cy="23213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 плане и карте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реальные объекты местности обозначают на схеме с помощью простых условных 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помогают быстро читать план и видеть местность как понятную схему, а не как набор случайных деталей.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картография и планы местности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масштаб, можно измерять маршрут, сравнивать размеры объектов и точнее планировать время в пути.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масштаба из школьной географии.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1:10 000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1 см на карте соответствует 100 м на местности.
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ориентироваться по карте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материалам школьного урока географии.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его части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устроен просто: корпус защищает прибор, магнитная стрелка свободно поворачивается, а шкала и обозначения сторон света помогают понять направление движения и выбрать верный курс.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пользоваться компасом вместе с картой, сначала находят север на карте, затем совмещают его с направлением стрелки. Так легче проверить, не отклонился ли маршрут от нужной линии.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заблудиться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полезный способ — не один прибор, а привычка сверять путь по нескольким признакам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способов проверки, тем надёжнее ориентирование; телефон удобен, но не заменяет карту и компас.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теме ориентирования; оценка относительной полезности способов для школьного урока.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тень как природные ориентиры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на востоке, поэтому по нему можно примерно понять, где начинается день и в какую сторону идти.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поднимается выше, а тень становится короче; по её направлению удобно сверять положение относительно света.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вечеру солнце смещается к западу, и тень снова вытягивается в противоположную сторону, помогая определить общий курс.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городе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удобно идти по названиям улиц, номерам домов и вывескам, потому что они помогают быстро понять, где именно находится нужное место.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там, где дома похожи друг на друга, дворы повторяются, а параллельные улицы сбивают с направления, если смотреть только по сторонам.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замечать перекрёстки, остановки, переходы и повороты, а затем сверять их с картой, чтобы не пропустить важный участок маршрута.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природе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лесу, у реки и в поле заметных объектов меньше, чем в городе, поэтому особенно важны карта, компас и внимательное наблюдение за местностью.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Тропы, просеки, берег, холм, крупные деревья и открытые участки помогают удерживать направление, но надёжнее всего проверять путь сразу по нескольким признакам.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ориентировании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на незнакомом участке маршрута, где легко отвлечься или слишком довериться привычке.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невнимательностью и опорой лишь на один способ ориентирования; проверка помогает избежать потери пути.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ситуаций по теме ориентирования; данные отражают относительную частоту ошибок в учебном разборе.
</a:t>
            </a:r>
            <a:endParaRPr lang="en-US" sz="11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потерялся — действуй спокойно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при потере пути в знакомой или незнакомой местности.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ориентирования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полезен по-своему: одни помогают быстро, другие — точнее, а некоторые работают только в определённых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способ не идеален сам по себе; лучший результат даёт их сочетание и проверка по нескольким признакам.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«Ориентирование на местности», учебные материалы по плану и карте.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тренируется навык ориентирования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тренировка — поиск предметов и зданий по устным указаниям: она развивает внимание, память и умение быстро сопоставлять слова с местностью.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возвращаться тем же путём, можно сравнить оба направления движения и заметить, какие признаки помогают ориентироваться увереннее всего.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схемы и планы класса, школы и двора, потому что они учат замечать условные знаки, повороты и взаимное расположение объектов.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знакомых маршрутах стоит проговаривать путь по шагам, запоминать ориентиры и потом проверять, совпадает ли реальная дорога с тем, что было задумано.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— это навык, который бережёт время и безопасность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ориентирование строится на внимательности, знании сторон горизонта, умении читать карту и улавливать ориентиры. Чем больше способов проверки, тем увереннее путь.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2026-05-20T23:00:43Z</dcterms:created>
  <dcterms:modified xsi:type="dcterms:W3CDTF">2026-05-20T23:00:43Z</dcterms:modified>
</cp:coreProperties>
</file>