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Запевка: начало песни, которое задаёт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 песни, которое сразу ведёт слушателя в музыку.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в песне: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звучит в народных, хоровых, колыбельных, обрядовых и школьных песнях. Она помогает начать вместе, быстро понять характер мелодии и легко узнать песню с первых звуков.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запевки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песни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звучит первой и открывает исполнение. Именно с неё слушатель начинает воспринимать песню, её темп и общий характер, даже если дальше идут длинные куплеты.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запевка короче куплета и состоит из нескольких строк. Благодаря этому её удобно запомнить, быстро произнести и уверенно начать без лишней паузы.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мелодия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запевки, как правило, несложная и легко ложится на голос. Она помогает исполнителям быстро сориентироваться и не потерять нужный тон в начале песни.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песнях запевка повторяется в начале каждого куплета. Такое построение делает композицию более стройной, узнаваемой и удобной для коллективного пения.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в народной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начинал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народной песне запевку часто начинал запевала. Он задавал первую фразу, по которой остальные певцы могли уверенно подхватить мелодию и общий темп.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было особенно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было привычным на праздниках, посиделках, гуляньях и в деревенском быту. Часто именно оно помогало всей группе войти в песню дружно и без сбоя.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запевка отличается от других частей песни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части песни и их роль.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открывает песню, куплет показывает её содержание, а припев делает её узнаваемой и помогает удержать главную мысль.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песни в учебном материале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моделирование по учебному описанию роли запевки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запевка влияет на восприятие песни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действует особенно сильно в самом начале, когда слушатель только знакомится с песней и её звучанием.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запевки связан с настроением и вниманием: именно они формируют первое впечатление. Остальные функции поддерживают целостность исполнения.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 от запевки к общему исполнению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типичное начало песни в народном и хоровом исполнении.
</a:t>
            </a:r>
            <a:endParaRPr lang="en-US" sz="15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запевала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Запевала — это певец, который первым начинает песню и задаёт всем остальным уверенный вход. Его голос помогает группе услышать нужную высоту и темп.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 хорошо помнить слова и не сбиваться в мелодии. От этого зависит, насколько стройно и понятно начнётся общее исполнение.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и хоровом пении запевала не выделяется ради себя, а помогает всей группе. Он создаёт точный старт, после которого петь вместе становится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в хоровом пении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запевка помогает всем исполнителям одновременно почувствовать общий тон песни. Один голос начинает, а остальные подхватывают его без лишней задержки.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такая опора в школьном хоре. Она делает начало более стройным, помогает удержать ритм и позволяет группе петь уверенно и чётко.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особенности запевки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 запевке обычно хорошо слышны и помогают взять дыхание. Благодаря этому вступление звучит собранно и не теряет выразительности.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обычно строится на простой мелодии с удобным для голоса диапазоном, чтобы начало песни не вызывало затруднений у исполнителя.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нередко встречаются повторы звуков и короткие распевы. Такие элементы делают первую фразу более плавной, ясной и запоминающейся.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запевки может быть спокойным или бодрым, в зависимости от жанра. В плясовых и игровых песнях он чаще становится более подвижным.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 и описанию народной песни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настроения передаёт запевка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начало песни, тем быстрее исполнитель и слушатель понимают её характер и образ.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лирическое и торжественное начала: именно они быстрее всего задают эмоциональный тон.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запевки в разных песнях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учебному материалу о жанрах народной песни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начало песни работает по-разному в зависимости от жанра.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не имеет одной постоянной роли: она подстраивается под задачу песни и помогает исполнению стать понятным с первых звуков.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и припев — не одно и то же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различия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открывает песню, а припев усиливает её ритм и запоминаемость.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песни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звучит первой и помогает сразу войти в мелодию, темп и настроение произведения.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часть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возвращается несколько раз и закрепляет главную мысль, делая песню легче узнаваемой.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 для всего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песне запевка обычно звучит просто и ясно, чтобы каждый ученик мог быстро подхватить мелодию. Такое начало помогает классу вступить одновременно и не потерять общий темп во время исполнения на уроке.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легко выучить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удобны запевки с понятным текстом и без трудных мелодических поворотов. Их легко запомнить, а на рисунке или фотографии можно показать детей, поющих вместе в классе под руководством учителя.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в школьном репертуаре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разучивают песню с запевкой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понять текст и мелодию, а затем собрать всё в цельное исполнение.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требованиям к вокальному исполнению в школьной практике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удачная запевка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запевка обычно не перегружена сложными словами и движениями мелодии, поэтому её легче взять с первого раза.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признаки развиты равномерно, запевка звучит естественно и помогает быстро включить в песню весь коллектив.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слов слушатель понимает, будет ли произведение спокойным, торжественным или весёлым.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может сразу задать настроение всей песне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хорах запевка по-прежнему помогает начать песню уверенно и вместе, чтобы все голоса вошли в общую мелодию без разрыва.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исполнение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ансамблях и на школьной сцене запевка помогает ученикам держать темп, слушать друг друга и не сбиваться в первых строках.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выступления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и концертах короткое начало удобно подхватывать группе людей. Это делает исполнение дружным, понятным и эмоционально собранным.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пение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способ начинать песню сохраняется и сегодня: меняются площадки и участники, но сама идея общего вступления остаётся узнаваемой.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в современной культуре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8828"/>
            <a:ext cx="4894200" cy="23247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при исполнении запевки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в начале песни особенно важны спокойствие, чёткость и удобный темп.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и спокойнее запевка, тем легче группе вступить вместе и сохранить выразительность песни.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хорового и школьного пения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как музыкальный ключ к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Запевка открывает песню, задаёт её тон и собирает исполнителей в единое звучание. Благодаря ей мелодия запоминается быстрее, а начало сразу становится выразительным и понятным.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2026-05-17T18:47:08Z</dcterms:created>
  <dcterms:modified xsi:type="dcterms:W3CDTF">2026-05-17T18:47:08Z</dcterms:modified>
</cp:coreProperties>
</file>