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предложения: предложение с одним главным членом
</a:t>
            </a:r>
            <a:pPr algn="l" indent="0" marL="0">
              <a:lnSpc>
                <a:spcPct val="100000"/>
              </a:lnSpc>
              <a:buNone/>
            </a:pPr>
            <a:r>
              <a:rPr lang="en-US" sz="161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видах, признаках и распознавании односоставных предложений.
</a:t>
            </a:r>
            <a:endParaRPr lang="en-US" sz="2869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говорить и писать кратко, точно и выразительно: в разговоре, заголовках, пословицах, объявлениях и художественных описаниях.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речи нужны односоставные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30273"/>
            <a:ext cx="305255" cy="27133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предложении грамматическая основа выражена только одним главным членом. Этого достаточно, чтобы понять смысл высказывания без второго главного члена.
</a:t>
            </a:r>
            <a:endParaRPr lang="en-US" sz="1236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понятен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и контекст подсказывают, о чём говорится. Даже короткие примеры, такие как «Темнеет» или «Зима», звучат ясно и завершённо.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важно уметь находить в тексте. Это помогает не путать их с двусоставными и правильно определять тип предложения.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односоставного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состоит только из одного главного члена, поэтому в предложении нет привычной пары «подлежащее + сказуемое».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может быть выражен глаголом, существительным или словом категории состояния, и по его форме определяется смысл всего предложения.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такой тип, нужно смотреть не на длину фразы, а на то, что именно сообщает предложение и как выражен главный член.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односоставных предложений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950125"/>
            <a:ext cx="3848986" cy="231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виды по главному члену, форме и 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предложения определяется по форме главного члена и по смыслу высказывания.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темы «Односоставные предложения»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односоставных предложений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здесь выражен глаголом в форме 1-го или 2-го лица, поэтому лицо говорящего или собеседника понятно без подлежащего.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встречаются в разговоре, в просьбах, советах и командах: «Иду в школу», «Сделаем упражнение», «Читай внимательно».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звучат живо и по-деловому, потому что внимание сосредоточено на действии, а не на названии действующего лица.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74624"/>
            <a:ext cx="467617" cy="3740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выполняют не названные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важно само действие, а не конкретный исполнитель. Читатель понимает, что его совершает кто-то неизвестный или не названный.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форма 3-го лица множественного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чаще всего выражен глаголом в форме 3-го лица множественного числа: «выдают», «построили», «готовят». По форме легко заметить этот вид.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сосредоточен на событии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используют, когда нужно сообщить о факте: в библиотеке выдают книги, в школе готовят праздник, на улице построили 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неопределённо-личные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выражают правило, совет или жизненный вывод, который относится не к одному человеку, а ко всем людям.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легко запоминаются, потому что в них есть общий смысл, понятный каждому, кто сталкивается с похожей ситуацией.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встречаются в пословицах и поговорках, где звучит народная мудрость: «Семь раз отмерь, один раз отрежь».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Обобщённо-личные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 передают действие или состояние без указания на того, кто его испытывает или выполняет. Это удобно для описания погоды, настроения и необходимости.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часто говорится о природных явлениях и внутренних ощущениях: «Темнеет», «Мне не спится», «На улице холодно».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может быть выражен глаголом, словом категории состояния или краткой формой, поэтому форма слова особенно важна при разборе.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помогают сказать о состоянии кратко и точно, не называя действующее лицо и не перегружая фразу лишними словами.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Называют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может состоять из одного существительного и обозначать предмет или явление: «Весна», «Школьный двор».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Создают образ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и художественных текстах такие фразы помогают сразу представить место, время или картину природы: «Тихий вечер», «Зимний лес».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Делают речь выразительной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часто используются в начале текста или в заголовках, потому что сразу задают настроение и рисуют яркий образ.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назывные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чаще всего описываются состояние, действие и называние предмета.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и определённо-личные конструкции встречаются особенно часто, но в речи важны все пять видов.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5 класса; обобщённые доли по материалам темы.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односоставных предложений встречаются чаще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односоставного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по грамматической форме и значению предложения.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в учебнике, сказке и разговоре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учебника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учебника короткие фразы помогают сразу увидеть главное правило. Рядом с определением часто стоит пример без лишних слов, и мысль становится точной, ясной и удобной для запоминания ученику.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на доске: «Темнеет. Тихий лес. Вдалеке свет». Эти короткие предложения создают настроение и легко читаются вслух. В сказке такая запись помогает почувствовать картину, а не только понять событие.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объявление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односоставные предложения звучат естественно: «Иду домой», «Нужно спешить», «На остановке». В объявлении они ещё короче и строже, потому что важна сама информация, а не длинное объяснение.
</a:t>
            </a:r>
            <a:endParaRPr lang="en-US" sz="10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43840"/>
            <a:ext cx="305255" cy="2442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односоставном предложении грамматическая основа состоит только из одного главного члена. Второй член не нужен, потому что смысл уже ясен из формы слова и контекста.
</a:t>
            </a:r>
            <a:endParaRPr lang="en-US" sz="1215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двусоставном предложении есть и подлежащее, и сказуемое. Они вместе называют, кто действует и что делает, поэтому предложение можно разобрать по двум главным частям.
</a:t>
            </a:r>
            <a:endParaRPr lang="en-US" sz="1267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«Вечереет» нет названного действующего лица, это односоставная конструкция. А в фразе «Птицы улетают» легко найти оба главных члена.
</a:t>
            </a:r>
            <a:endParaRPr lang="en-US" sz="1323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односоставное предложение от двусоставного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судить только по длине. Короткое предложение может быть двусоставным, если в нём есть подлежащее и сказуемое, а односоставным — только по грамматической основе.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Назывные предложения часто путают с неполными двусоставными. Чтобы не ошибиться, нужно проверить, называют ли они предмет или явление, а не пропущенный ли член нужно восстановить.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 нередко считают предложениями с пропущенным подлежащим. Но в них действующее лицо не подразумевается: предложение передаёт состояние, погоду, необходимость или возможность.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опирается на свою форму главного члена: глагол, слово состояния или существительное.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главного члена можно быстро определить тип предложения и не перепутать его с другим видом.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«Односоставные предложения».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разных видов односоставных предложений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29" y="2034466"/>
            <a:ext cx="454410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Определённо-личные предложения делают реплики короче и естественнее. В разговоре они помогают быстро попросить, посоветовать или сообщить действие, не повторяя лишние слова.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и рассказах односоставные конструкции передают настроение, движение и фон. Назывные предложения особенно заметны, когда автор хочет показать картину одним точным штрихом.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позволяют сосредоточиться на самом важном. Безличные формы показывают состояние или необходимость, а это делает текст выразительным и экономным по словам.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односоставные предложения нужны в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1316" y="2755985"/>
            <a:ext cx="2521368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и учебные примеры для 5 класса.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видов односоставных предложений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форму главного члена, пример и основное значение каждого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предложения определяется не длиной, а формой главного члена и смыслом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грамматическую основу и понять, сколько в предложении главных членов.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устанавливают, чем выражен главный член: глаголом, существительным или словом категории состояния.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смотрят, сообщает ли предложение действие, состояние или просто называет предмет, явление, время или место.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Назвать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соотносят признаки с одним из пяти видов и формулируют вывод без ошибок.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односоставного предложения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об односоставных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Односоставные предложения узнаются по одному главному члену. Если помнить их пять видов и проверять форму слова, разбор становится понятным и точным.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2026-05-22T14:20:54Z</dcterms:created>
  <dcterms:modified xsi:type="dcterms:W3CDTF">2026-05-22T14:20:54Z</dcterms:modified>
</cp:coreProperties>
</file>