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освещённости Земли: карта тепла и света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Земле тепло и холодно не везде одинаково?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получает солнечный свет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Экватор, тропики и полярные круги делят Землю на пояса, где Солнце освещает поверхность по-разному.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крайности одной планеты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под прямыми лучами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находится почти у экватора, поэтому Солнце поднимается высоко, а лучи заметно нагревают поверхность. Здесь жарко и влажно, а растительность остаётся густой круглый год.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Льды Антарктиды и низкое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лежит у Южного полюса. Солнце стоит низко над горизонтом, и его энергия распределяется по большой площади, поэтому тепла здесь очень мало даже летом.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одинаковый свет даёт разный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солнечный свет на разных широтах действует по-разному. Чем косее падают лучи, тем слабее нагрев, и тем суровее становятся природные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освещённости: основа карты Земли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4425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освещённости — это большие полосы Земли, вытянутые вдоль параллелей. В пределах каждой полосы условия освещения достаточно похожи и повторяются на разных материках.
</a:t>
            </a:r>
            <a:endParaRPr lang="en-US" sz="787" dirty="0"/>
          </a:p>
        </p:txBody>
      </p:sp>
      <p:sp>
        <p:nvSpPr>
          <p:cNvPr id="12" name="Text 3"/>
          <p:cNvSpPr txBox="1"/>
          <p:nvPr/>
        </p:nvSpPr>
        <p:spPr>
          <a:xfrm>
            <a:off x="264432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Широтные области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010390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границы связаны с положением экватора, тропиков и полярных кругов. Эти линии помогают увидеть, где солнечные лучи падают особенно прямо, а где — косо.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010398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на карте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752959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освещения зависят высота Солнца над горизонтом, длина тени и продолжительность дня. Поэтому пояса освещённости влияют на тепло и сезонные изменения.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752967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определяют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495531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количество тепла формирует климат, почвы, растительность и животный мир. Одни территории подходят для лесов, другие — для степей, пустынь или ледяных пустошей.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5495538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7238118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поясов легко понять, почему на Земле есть жаркие, умеренные и холодные области. Это основа для изучения климата и природы материков.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7238126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пояса освещённости существуют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6" y="1622021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 вокруг Солнца по орбите и одновременно вращается вокруг своей оси. Поэтому освещение поверхности меняется не только в течение суток, но и по ходу года.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4" y="1300523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движения Земли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6" y="280016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Земли наклонена примерно на 23,5°. Из-за этого солнечные лучи по-разному освещают Северное и Южное полушария, создавая сезонные различия в нагреве.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4" y="247866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6" y="397831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полушарие получает больше света, там наступает лето, а в другом — зима. Именно так возникают устойчивые различия между поясами освещённости.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4" y="365681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карте поясов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посередине Земли и делит её на Северное и Южное полушария. Это главная линия отсчёта, от которой удобно измерять широту.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 — северный и южный — показывают границы жаркого пояса. Между ними Солнце может подниматься очень высоко и даже оказываться в зените.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круги отмечают начало холодных поясов. За ними резко усиливаются особенности освещения: летом дни становятся очень длинными, а зимой — очень короткими.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круги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тропиками и полярными кругами располагаются умеренные пояса. На карте они выглядят как широкие полосы, где освещение меняется заметнее, чем у экватора, но мягче, чем у полюсов.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пояса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Солнца и длина дня по широте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широты Солнце поднимается ниже, поэтому тени становятся длиннее, а освещение — слабее.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ниже Солнце над горизонтом и тем слабее нагрев поверхности.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географии о связи высоты Солнца с широтой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полоса Земли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пояс тянется по обе стороны от экватора и включает экваториальные, субэкваториальные и тропические области. Здесь Солнце стоит высоко, а тепло ощущается почти круглый год.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экватору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сюда входят части Африки, Южной Америки, Австралии и многочисленные острова Океании. Эти территории лежат между Северным и Южным тропиками.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на карте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сильного нагрева здесь формируются влажные леса, саванны и пустыни. Разнообразие природных зон связано прежде всего с количеством осадков и распределением влаги.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позволяет выращивать культуры, которым нужно много солнца. Но в засушливых районах людям приходится особенно бережно относиться к воде.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используют территорию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положение Солнца в жарком поясе
</a:t>
            </a:r>
            <a:endParaRPr lang="en-US" sz="2779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тропиками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между тропиками Солнце может оказаться точно над головой. Это происходит не каждый день, а лишь в определённые даты года, связанные с положением Земли на орбите.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почти над головой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день зенита солнечные лучи падают почти вертикально. Поверхность получает больше энергии на меньшей площади, поэтому нагрев становится особенно сильным.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даты в течение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года момент зенита постепенно смещается между Северным и Южным тропиками. Так в жарком поясе сохраняется высокая освещённость, но меняется её сезонное распределение.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9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 часов
</a:t>
            </a:r>
            <a:endParaRPr lang="en-US" sz="5391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жарком поясе продолжительность дня и ночи меняется мало, поэтому главную роль играют дожди и влажность.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обычно длится день и ночь в жарком поясе.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тема «Пояса освещённости»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84" y="1080098"/>
            <a:ext cx="2083200" cy="18289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946" y="1080098"/>
            <a:ext cx="2083200" cy="18289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012" y="1080098"/>
            <a:ext cx="2083200" cy="18289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9093" y="1080098"/>
            <a:ext cx="2083200" cy="182890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природные условия жаркого пояса
</a:t>
            </a:r>
            <a:endParaRPr lang="en-US" sz="2635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2995825"/>
            <a:ext cx="208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 зимы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экваториальных лесах почти не бывает прохлады: тепло держится весь год, а воздух остаётся влажным. Из-за постоянного испарения здесь быстро растут густые леса, где кроны деревьев почти смыкаются над землёй.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40665" y="2995825"/>
            <a:ext cx="208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под солнцем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жара сочетается с чередованием влажного и сухого сезонов. Трава быстро поднимается после дождей, а деревья стоят реже, чтобы переносить долгие периоды нехватки влаги.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730" y="2995825"/>
            <a:ext cx="208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жаркого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осадков мало, формируются пустыни с резкими перепадами температуры между днём и ночью. Растения экономят воду, а животные часто активны в сумерках или ночью.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98811" y="2995825"/>
            <a:ext cx="208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живой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жаркого пояса очень разнообразен: от насекомых и птиц до крупных млекопитающих. Многие виды приспособлены к сильному теплу, яркому свету и сезонным изменениям влажности.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1020600"/>
            <a:ext cx="8620800" cy="9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жаркий пояс
</a:t>
            </a:r>
            <a:endParaRPr lang="en-US" sz="3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2600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 — подходящие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культуры, которым нужны тепло и длительный вегетационный период. На влажных и тёплых землях выращивают какао, бананы, кофе и сахарный тростник.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12998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в сухих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меньшим количеством осадков хозяйство зависит от воды, поступающей по каналам и другим системам орошения. Здесь важны колодцы, водохранилища и бережное расходование влаги.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3398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засухе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наиболее засушливых районах люди разводят животных, которые могут долго обходиться без воды и пищи. Такой образ жизни помогает использовать скудные природные ресурсы без истощения пастбищ.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умеренных поясов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пояса тянутся в обеих половинах Земли между тропиками и полярными кругами. Их положение удобно отмечать по карте широт: они занимают средние значения, не доходя до жарких и холодных областей.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сосредоточено много крупных государств и городов. Мягче климат, удобнее транспорт, а сельское хозяйство и промышленность могут развиваться в течение большей части года.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территории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материках умеренные пояса выглядят по-разному: где-то больше лесов, где-то степей или морских побережий. Но общая черта одна — заметная смена сезонов и достаточно света для жизни растений.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умеренных поясах есть времена года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ось наклонена, поэтому в течение года солнечные лучи падают на полушария под разными углами. Когда одно полушарие наклонено к Солнцу, оно получает больше тепла и света.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Земли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поясах Солнце поднимается над горизонтом по-разному в разные месяцы. Летом его путь выше, лучи падают более прямо, и поверхность нагревается сильнее.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повышение Солнца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Солнце идёт ниже по небу, а лучи ложатся косо. Из-за этого свет распределяется слабее, поверхность получает меньше тепла, и наступает холодный сезон.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понижение Солнца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этими состояниями создают четыре времени года. Весна и осень становятся временем смены погоды, когда природа постепенно готовится к лету или зиме.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день и ночь в умеренных поясах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разница между летом и зимой особенно заметна ближе к полярным кругам, где световой день меняется сильнее всего.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широта, тем больше сезонный контраст: летом день удлиняется, а зимой заметно сокращается.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 изменению длины дня в умеренных широтах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помогает жизни людей в умеренном поясе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широко распространены смешанные и широколиственные леса. Они сменяются степями и лугами, где растения приспособлены к умеренному теплу и разному количеству осадков.
</a:t>
            </a:r>
            <a:endParaRPr lang="en-US" sz="867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степь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выращивают важные сельскохозяйственные культуры: пшеницу, картофель, кукурузу и подсолнечник. Эти растения хорошо подходят для сезона с тёплым летом и прохладной зимой.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урожай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Мягче климат и удобное положение способствовали росту городов. Через умеренные пояса проходят крупные дороги, железные пути и торговые маршруты, связывающие разные части материков.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пути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 и сельское хозяйство здесь тесно связаны. Люди активно используют природные ресурсы, но должны учитывать смену сезонов, чтобы не терять урожай и не перегружать землю.
</a:t>
            </a:r>
            <a:endParaRPr lang="en-US" sz="849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природа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холодные пояса на карте Земли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6" y="1622021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полярными кругами солнечные лучи падают особенно косо, поэтому тепла поступает мало. Даже летом поверхность прогревается слабо, и снег или лёд могут сохраняться очень долго.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4" y="1300523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за полярными кругами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6" y="280016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находится вокруг Северного полюса, а Антарктида — вокруг Южного. Эти области отличаются огромными ледяными пространствами, суровым климатом и коротким летом.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4" y="247866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Антарктида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6" y="397831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холодных поясов встречаются тундра, мхи, лишайники и вечная мерзлота. Жизнь здесь возможна, но она зависит от короткого тёплого сезона и выносливости организмов.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4" y="365681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Лед, тундра и мерзлота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50" y="1555287"/>
            <a:ext cx="307500" cy="30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88" y="2813965"/>
            <a:ext cx="230625" cy="30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50" y="4072674"/>
            <a:ext cx="307500" cy="307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световые явления в холодных поясах
</a:t>
            </a:r>
            <a:endParaRPr lang="en-US" sz="26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52550" y="1320797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высоких широтах Солнце может долго не опускаться за горизонт. Такое явление называется полярным днём и особенно заметно ближе к полюсам.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752550" y="2579498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тех же районах Солнце долго не появляется над горизонтом. Это полярная ночь, когда день почти исчезает, а темнота сохраняется очень долго.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752550" y="3838207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связаны не с календарём, а с положением Земли и её наклоном. Поэтому на разных широтах длительность света и темноты меняется по-разному.
</a:t>
            </a:r>
            <a:endParaRPr lang="en-US" sz="12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приспосабливаются к холоду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поясах воздух и поверхность очень плохо удерживают тепло. Из-за этого даже короткое лето не успевает сильно прогреть землю, а ветер делает ощущение холода ещё сильнее.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мало тепла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сохраняют тепло с помощью густого меха, плотного оперения и жирового слоя. Такие особенности помогают им выживать в морозы и сильные ветры.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избегают самых тяжёлых условий: улетают, откочёвывают или впадают в спячку. Так они пережидают сезоны, когда пищи мало и температура слишком низкая.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покой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 холодных поясах низкорослые и растут медленно. Небольшая высота помогает им не терять тепло и выдерживать суровый климат, особенно в тундре.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растительность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солнечных лучей к климату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освещённости показывают, как наклон Земли и положение Солнца меняют тепло, длину дня и природу. По ним легко понять, почему на планете так много разных климатов.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2026-07-26T17:10:20Z</dcterms:created>
  <dcterms:modified xsi:type="dcterms:W3CDTF">2026-07-26T17:10:20Z</dcterms:modified>
</cp:coreProperties>
</file>