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защита организма и нарушения работы иммунной системы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защищается и почему защита иногда даёт сбой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каждый день встречается с новыми микробами, а на защиту организма влияют сон, питание, движение, стресс и прививки. Эта тема помогает понять, почему человек чаще болеет и как сохранить здоровье.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иммунитет особенно важен в школьном возрасте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875" y="1435093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1681" y="1428462"/>
            <a:ext cx="301388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 клетки иммунной системы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слизистые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слизистые оболочки носа, рта и дыхательных путей первыми встречают микробы. Они задерживают часть возбудителей, а слизь и реснички помогают выводить их наружу.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Фагоциты — это клетки, которые распознают, захватывают и переваривают чужеродные частицы. Они работают быстро и помогают начать защитную реакцию ещё до появления точного ответа.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управляют иммунным ответом: одни активируют другие клетки, а другие уничтожают заражённые или изменённые собственные клетки. Без их координации защита становится слабее и медленнее.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и антитела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образуют антитела — особые белки, которые связывают антигены и помогают их нейтрализовать. Так организм точнее распознаёт конкретный возбудитель и легче справляется с ним.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узлы, селезёнка и костный мозг обеспечивают образование, созревание и накопление иммунных клеток. Здесь защита организма не только формируется, но и проходит постоянную проверку.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иммунного ответа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организм распознаёт возбудитель и запускает защиту.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 приобретённый иммунитет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защитный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есть с рождения и реагирует сразу, не разбираясь в конкретном возбудителе. К нему относятся кожа, слизь, воспаление, повышение температуры и работа фагоцитов.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Быстрая, но общая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 действует одинаково против многих угроз. Он не запоминает врага, зато помогает организму выиграть время, пока включаются более точные механизмы защиты.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формируется после болезни или вакцинации и распознаёт конкретный возбудитель. Такой ответ развивается медленнее, зато становится точнее и сильнее при повторной встрече.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контакта часть клеток сохраняет информацию о возбудителе. Благодаря этому повторное заражение обычно переносится легче или вовсе не приводит к болезни.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иммунитета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главные группы нарушений и их общие особенности.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связаны с ошибками или недостаточностью иммунной защиты, но проявляются по-разному.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«Иммунитет. Нарушение иммунитета»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Иммунодефицит: когда защитная система ослаблена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иммунодефиците организм хуже справляется с микробами, поэтому инфекции возникают чаще и могут протекать дольше обычного. Часто болеют дыхательные пути, уши, кожа и слизистые.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Насторожить должны частые простуды, отиты, бронхиты, пневмонии, грибковые инфекции, медленное заживление ран и слабый эффект от обычного лечения. Болезни нередко возвращаются снова.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иммунодефициты связаны с наследственными изменениями. Они часто проявляются рано, иногда уже в первые месяцы жизни, и требуют постоянного медицинского наблюдения.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иммунодефициты возникают после рождения под действием внешних или внутренних причин: недоедания, тяжёлых болезней, длительного стресса или некоторых лекарств.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выявлено нарушение, тем легче подобрать помощь и предупредить осложнения. Поэтому частые и необычно тяжёлые инфекции нельзя оставлять без внимания.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школьников такие симптомы заметнее из-за постоянных контактов в классе, кружках и транспорте.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болезни повторяются часто и восстановление затягивается, это повод обсудить состояние иммунитета с врачом.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темы; значения условные, для учебного сравнения проявлений.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проявления ослабленного иммунитета у детей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иммунодефициты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иммунодефициты связаны с изменениями в генах, из-за которых иммунная система формируется неправильно. Поэтому нарушается работа отдельных клеток или сразу нескольких звеньев защиты.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состояния нередко заметны уже в детстве, иногда в первые месяцы жизни. Ребёнок начинает болеть чаще обычного, а инфекции могут протекать тяжело и затяжно.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недостаток антител, нарушения работы Т-лимфоцитов и комбинированные формы, при которых страдает несколько механизмов иммунной защиты одновременно.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первичных иммунодефицитах особенно важны раннее выявление, консультация врача и длительное наблюдение. Это помогает снизить риск осложнений и подобрать нужную помощь.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иммунодефициты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после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иммунодефициты развиваются не из-за наследственного дефекта, а под действием внешних или внутренних причин. До этого иммунная система могла работать нормально.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недоедание, ВИЧ-инфекция, сахарный диабет, онкологические заболевания, а также длительный приём гормонов и иммунодепрессантов, которые ослабляют защиту.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проявляется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снижения числа или активности иммунных клеток организм чаще болеет инфекциями. Болезни могут повторяться, затягиваться и хуже отвечать на обычное лечение.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школьнику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такие нарушения нередко связаны с хроническими болезнями и несбалансированным питанием. Поэтому режим, полноценная еда и наблюдение у врача особенно важны.
</a:t>
            </a:r>
            <a:endParaRPr lang="en-US" sz="11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как избыточная реакция иммунитета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654275" y="130715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аллергии иммунная система ошибочно воспринимает обычное вещество как угрозу. В ответ запускается воспалительная реакция, хотя для большинства людей этот фактор не опасен.
</a:t>
            </a:r>
            <a:endParaRPr lang="en-US" sz="730" dirty="0"/>
          </a:p>
        </p:txBody>
      </p:sp>
      <p:sp>
        <p:nvSpPr>
          <p:cNvPr id="13" name="Text 3"/>
          <p:cNvSpPr txBox="1"/>
          <p:nvPr/>
        </p:nvSpPr>
        <p:spPr>
          <a:xfrm>
            <a:off x="4654275" y="208750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Гистамин и 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аллергической реакции выделяются гистамин и другие вещества. Они вызывают насморк, зуд, слезотечение, чихание, кашель, сыпь и отёк слизистых оболочек.
</a:t>
            </a:r>
            <a:endParaRPr lang="en-US" sz="784" dirty="0"/>
          </a:p>
        </p:txBody>
      </p:sp>
      <p:sp>
        <p:nvSpPr>
          <p:cNvPr id="14" name="Text 4"/>
          <p:cNvSpPr txBox="1"/>
          <p:nvPr/>
        </p:nvSpPr>
        <p:spPr>
          <a:xfrm>
            <a:off x="4654275" y="286796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триггеры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аллергию вызывают пыльца растений, домашняя пыль, шерсть животных, некоторые продукты и лекарства. У разных людей один и тот же аллерген может действовать по-разному.
</a:t>
            </a:r>
            <a:endParaRPr lang="en-US" sz="726" dirty="0"/>
          </a:p>
        </p:txBody>
      </p:sp>
      <p:sp>
        <p:nvSpPr>
          <p:cNvPr id="15" name="Text 5"/>
          <p:cNvSpPr txBox="1"/>
          <p:nvPr/>
        </p:nvSpPr>
        <p:spPr>
          <a:xfrm>
            <a:off x="4654275" y="364844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аллергия затрагивает дыхательные пути. Тогда возникает бронхоспазм, свистящее дыхание и ощущение нехватки воздуха, что требует быстрой медицинской помощи.
</a:t>
            </a:r>
            <a:endParaRPr lang="en-US" sz="777" dirty="0"/>
          </a:p>
        </p:txBody>
      </p:sp>
      <p:sp>
        <p:nvSpPr>
          <p:cNvPr id="16" name="Text 6"/>
          <p:cNvSpPr txBox="1"/>
          <p:nvPr/>
        </p:nvSpPr>
        <p:spPr>
          <a:xfrm>
            <a:off x="4654275" y="4428924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аллергенов помогает избегать контакта с ними и вовремя замечать опасные симптомы. Это снижает риск осложнений и делает повседневную жизнь безопаснее.
</a:t>
            </a:r>
            <a:endParaRPr lang="en-US" sz="7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с какими аллергенами школьник сталкивается чаще всего в быту, на улице и за столом.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повседневные контакты: домашняя пыль, пыльца и пищевые продукты. Реакция зависит не только от аллергена, но и от особенностей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частоте контакта аллергенов в повседневной жизни школьника; иллюстративные данные для учебной диаграммы.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аллергены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болезни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нарушениям относят сахарный диабет 1 типа, ревматоидный артрит и тиреоидит. Эти болезни отличаются по проявлениям, но у всех есть общий механизм — атака собственных тканей.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возникают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аутоиммунных нарушений считают наследственную предрасположенность и сбои в регуляции иммунного ответа. Иногда болезнь развивается после воздействия дополнительных факторов, которые запускают ошибочную реакцию.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 часто требуют длительного наблюдения, потому что воспаление может возвращаться и постепенно усиливаться. Раннее обращение к врачу помогает замедлить развитие осложнений.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распознавания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аутоиммунных заболеваниях иммунная система перестаёт отличать собственные клетки от чужеродных. Из-за этой ошибки запускается воспаление, которое постепенно повреждает ткани и нарушает работу органов.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31395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«Иммунитет. Нарушение иммунитета»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три разные причины нарушений иммунной системы: слабую защиту, чрезмерную реакцию и ошибочную атаку на собственные ткани.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состояния связаны с иммунной системой, но имеют разную природу: недостаточную, избыточную или ошибочную реакцию.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иммунодефицит, аллергия и аутоиммунное заболевание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выявляют нарушения иммунитета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обследования при подозрении на нарушения иммунной системы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иммунитета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по календарю прививок помогает заранее сформировать защиту против опасных инфекций. Это снижает риск тяжёлого течения болезни и поддерживает работу иммунной памяти.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 белком, витаминами и минералами помогает иммунным клеткам нормально созревать и работать. Особенно важно не пропускать завтрак и регулярно есть разнообразные продукты.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 менее 8–9 часов нужен для восстановления организма. При постоянном недосыпе защитные реакции ослабевают, а сопротивляемость инфекциям снижается.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уход за зубами и соблюдение чистоты уменьшают число микробов, которые попадают в организм. Это простой способ снизить нагрузку на иммунную систему.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 врача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осмотры, лечение хронических очагов инфекции и отказ от самолечения помогают вовремя заметить проблему. Особенно важно не принимать антибиотики без назначения.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школьников особенно заметны недосып и эмоциональное напряжение, потому что они часто связаны с учебной нагрузкой и режимом 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неблагоприятных факторов действует одновременно, тем выше риск ослабления защиты и частых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влияния факторов на иммунную защиту в учебных целях; иллюстративные данные.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ослабляющие иммунную защиту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обратиться к врачу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болезни повторяются слишком часто, например более 6–8 раз в год, это повод обсудить ситуацию с врачом. Особенно важно, когда каждый эпизод протекает тяжело.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Гнойные воспаления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отиты, бронхиты, воспаления горла или кожи могут указывать не только на обычную простуду, но и на нарушение иммунной защиты. Такие признаки нельзя игнорировать.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без ясной причины, длительная слабость, потеря веса, затруднённое дыхание или отёки требуют внимательной оценки. Эти проявления могут быть связаны с серьёзным заболеванием.
</a:t>
            </a:r>
            <a:endParaRPr lang="en-US" sz="908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зуд, сыпь, слезотечение, насморк и особенно отёк лица или дыхательных путей могут говорить об аллергии. В тяжёлых случаях нужна срочная помощь.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ждать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симптомы возвращаются снова и снова или болезнь каждый раз проходит необычно тяжело, нужно обратиться к педиатру. Ранняя консультация помогает быстрее найти причину.
</a:t>
            </a:r>
            <a:endParaRPr lang="en-US" sz="9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в повседневной жизни школьника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едой, после улицы и после контакта с животными помогает убрать микробы, которые попадают на кожу и затем в организм через рот и нос.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 понятный распорядок дня помогают организму восстанавливаться. Когда школьник регулярно недосыпает, защитные силы работают хуже и болезни случаются чаще.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кровообращение, помогает организму лучше переносить нагрузки и поддерживает общий тонус. Для иммунитета полезны регулярные, но посильные занятия.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даёт белки, витамины и минералы, необходимые для работы иммунных клеток. Особенно важно не заменять нормальные приёмы пищи сладкими перекусами.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 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прививки и регулярные визиты к врачу помогают предотвратить инфекции и заметить проблемы раньше. Это особенно важно в школьном коллективе, где микробы распространяются быстрее.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защищает организм каждый день, а его нарушения проявляются по-разному: как слабая защита, аллергия или аутоиммунная атака. Здоровые привычки и обращение к врачу помогают сохранить эту систему.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 — наша ежедневная защита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2026-06-01T09:55:10Z</dcterms:created>
  <dcterms:modified xsi:type="dcterms:W3CDTF">2026-06-01T09:55:10Z</dcterms:modified>
</cp:coreProperties>
</file>