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Гвинея: остров удивительных контрастов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Остров, где рядом живут горы, джунгли, рифы и десятки народов.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Гвинея — один из самых необычных островов планеты: огромный, гористый и очень богатый видами. Здесь соседствуют влажные леса, высокие хребты и морские экосистемы, а жизнь людей тесно связана с природой.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 на экваторе с огромным разнообразием
</a:t>
            </a:r>
            <a:endParaRPr lang="en-US" sz="474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200" y="2336733"/>
            <a:ext cx="6835800" cy="66488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1359450" y="707575"/>
            <a:ext cx="16245600" cy="13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 положение острова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8410673" y="2336425"/>
            <a:ext cx="91944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в океане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 лежит в западной части Тихого океана, к северу от Австралии. Его берега омывают Тихий океан, Арафурское и Коралловое моря, поэтому морская среда сильно влияет на природу.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8410673" y="4823450"/>
            <a:ext cx="91944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Гвинея разделена между двумя государствами: Папуа — Новой Гвинеей и Индонезией. Это делает остров важным примером того, как одна территория может иметь разные административные и культурные зоны.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8410673" y="7310475"/>
            <a:ext cx="91944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 и контрасты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экватору означает почти одинаковую длину дня круглый год. При этом в центре острова поднимаются высокие горы, а у побережья тянутся низменности, лагуны и рифы.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 рельеф
</a:t>
            </a:r>
            <a:endParaRPr lang="en-US" sz="4500" dirty="0"/>
          </a:p>
        </p:txBody>
      </p:sp>
      <p:sp>
        <p:nvSpPr>
          <p:cNvPr id="11" name="Text 2"/>
          <p:cNvSpPr txBox="1"/>
          <p:nvPr/>
        </p:nvSpPr>
        <p:spPr>
          <a:xfrm>
            <a:off x="9404100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Огромная территория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острова составляет около 785 тысяч км², поэтому на нём поместились очень разные ландшафты. От востока до запада условия меняются настолько сильно, что соседние районы могут выглядеть совсем по-разному.
</a:t>
            </a:r>
            <a:endParaRPr lang="en-US" sz="2555" dirty="0"/>
          </a:p>
        </p:txBody>
      </p:sp>
      <p:sp>
        <p:nvSpPr>
          <p:cNvPr id="12" name="Text 3"/>
          <p:cNvSpPr txBox="1"/>
          <p:nvPr/>
        </p:nvSpPr>
        <p:spPr>
          <a:xfrm>
            <a:off x="9404100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Центральные горы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Вдоль центра тянется горная система, которая делит остров на множество природных зон. Высокие хребты задерживают облака, а значит, влияют на количество осадков и температуру в разных районах.
</a:t>
            </a:r>
            <a:endParaRPr lang="en-US" sz="2631" dirty="0"/>
          </a:p>
        </p:txBody>
      </p:sp>
      <p:sp>
        <p:nvSpPr>
          <p:cNvPr id="13" name="Text 4"/>
          <p:cNvSpPr txBox="1"/>
          <p:nvPr/>
        </p:nvSpPr>
        <p:spPr>
          <a:xfrm>
            <a:off x="14115125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Влияние на жизнь
</a:t>
            </a:r>
            <a:pPr algn="l" indent="0" marL="0">
              <a:lnSpc>
                <a:spcPct val="100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рельеф затрудняет передвижение и делает многие районы труднодоступными. Поэтому на острове долго сохранялись отдельные сообщества людей и изолированные участки природы.
</a:t>
            </a:r>
            <a:endParaRPr lang="en-US" sz="2628" dirty="0"/>
          </a:p>
        </p:txBody>
      </p:sp>
      <p:sp>
        <p:nvSpPr>
          <p:cNvPr id="14" name="Text 5"/>
          <p:cNvSpPr txBox="1"/>
          <p:nvPr/>
        </p:nvSpPr>
        <p:spPr>
          <a:xfrm>
            <a:off x="14115125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Долины и равнины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горами находятся глубокие долины и быстрые реки, а у побережья — узкие равнины. Именно здесь удобнее селиться, строить дороги и вести хозяйство, хотя пространство ограничено.
</a:t>
            </a:r>
            <a:endParaRPr lang="en-US" sz="263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описание климатических особенностей Новой Гвинеи по общегеографическим источникам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сезоны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меняется не только по сезонам, но и по высоте: в горах заметно прохладнее, чем у моря.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частях острова тепло и влажно, но у берега и в низинах климат заметно сырее, чем в высокогорье.
</a:t>
            </a:r>
            <a:endParaRPr lang="en-US" sz="4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меняется вместе с высотой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Поясность определяется высотой над уровнем моря и связанной с ней температурой.
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650" y="6052027"/>
            <a:ext cx="16444800" cy="31636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Берега, рифы и мангры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561698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
</a:t>
            </a:r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образуют яркий и хрупкий подводный мир. Они служат домом для множества рыб и беспозвоночных, а также смягчают силу волн перед тем, как вода достигает берега.
</a:t>
            </a:r>
            <a:endParaRPr lang="en-US" sz="2669" dirty="0"/>
          </a:p>
        </p:txBody>
      </p:sp>
      <p:sp>
        <p:nvSpPr>
          <p:cNvPr id="11" name="Text 3"/>
          <p:cNvSpPr txBox="1"/>
          <p:nvPr/>
        </p:nvSpPr>
        <p:spPr>
          <a:xfrm>
            <a:off x="5640679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Лагуны и мелководья
</a:t>
            </a:r>
            <a:pPr algn="l" indent="0" marL="0">
              <a:lnSpc>
                <a:spcPct val="100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Лагуны и мелководья часто располагаются за рифами. Здесь вода спокойнее, поэтому молодь рыб и морские животные находят укрытие, а местные жители получают важные рыболовные ресурсы.
</a:t>
            </a:r>
            <a:endParaRPr lang="en-US" sz="2622" dirty="0"/>
          </a:p>
        </p:txBody>
      </p:sp>
      <p:sp>
        <p:nvSpPr>
          <p:cNvPr id="12" name="Text 4"/>
          <p:cNvSpPr txBox="1"/>
          <p:nvPr/>
        </p:nvSpPr>
        <p:spPr>
          <a:xfrm>
            <a:off x="9730094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Мангры как 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Мангровые заросли удерживают грунт и защищают берег от размыва. Их корни создают убежища для крабов, рыб и птиц, а сами деревья помогают переживать штормы и приливы.
</a:t>
            </a:r>
            <a:endParaRPr lang="en-US" sz="2781" dirty="0"/>
          </a:p>
        </p:txBody>
      </p:sp>
      <p:sp>
        <p:nvSpPr>
          <p:cNvPr id="13" name="Text 5"/>
          <p:cNvSpPr txBox="1"/>
          <p:nvPr/>
        </p:nvSpPr>
        <p:spPr>
          <a:xfrm>
            <a:off x="13819521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Хрупкое равновесие
</a:t>
            </a:r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вода делает рифы особенно уязвимыми. Если температура поднимается слишком высоко, кораллы теряют окраску и слабее восстанавливаются, поэтому береговые экосистемы требуют бережного отношения.
</a:t>
            </a:r>
            <a:endParaRPr lang="en-US" sz="256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редкие виды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густых лесах Новой Гвинеи легко представить себя в другом мире: над кронами вспыхивают райские птицы, а в ветвях двигаются древесные кенгуру. Такие животные приспособились к жизни в многоярусном тропическом лесу.
</a:t>
            </a:r>
            <a:endParaRPr lang="en-US" sz="2150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 дом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встречаются тысячи видов растений, включая редкие орхидеи и папоротники. Многие из них растут в труднодоступных местах, где влажный воздух, тень и постоянное тепло создают особые условия для выживания.
</a:t>
            </a:r>
            <a:endParaRPr lang="en-US" sz="2150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Растительное богатство
</a:t>
            </a:r>
            <a:endParaRPr lang="en-US" sz="2800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учёных Новая Гвинея особенно интересна тем, что многие её виды больше нигде не встречаются. Такие эндемики помогают понять, как изоляция острова и разнообразие высот меняют ход эволюции.
</a:t>
            </a:r>
            <a:endParaRPr lang="en-US" sz="2240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Эндемики острова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175" y="5795005"/>
            <a:ext cx="17258400" cy="34044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1495200" y="2890275"/>
            <a:ext cx="45714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Райские птицы
</a:t>
            </a:r>
            <a:pPr algn="l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Райские птицы известны ярким оперением и сложными танцами во время брачного сезона. У многих видов самцы привлекают самок не только цветом перьев, но и очень точными движениями.
</a:t>
            </a:r>
            <a:endParaRPr lang="en-US" sz="2994" dirty="0"/>
          </a:p>
        </p:txBody>
      </p:sp>
      <p:sp>
        <p:nvSpPr>
          <p:cNvPr id="9" name="Text 2"/>
          <p:cNvSpPr txBox="1"/>
          <p:nvPr/>
        </p:nvSpPr>
        <p:spPr>
          <a:xfrm>
            <a:off x="7343825" y="2890275"/>
            <a:ext cx="45714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Казуары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Казуар — одна из самых впечатляющих птиц региона. Он не летает, зато быстро бегает и защищается сильными ногами, поэтому в лесу его стараются не тревожить.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13192450" y="2890275"/>
            <a:ext cx="45714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Орхидеи
</a:t>
            </a:r>
            <a:pPr algn="l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Орхидеи Новой Гвинеи отличаются огромным разнообразием форм и оттенков. Многие из них растут высоко в кронах или на влажных склонах, где их трудно заметить без внимательного поиска.
</a:t>
            </a:r>
            <a:endParaRPr lang="en-US" sz="2985" dirty="0"/>
          </a:p>
        </p:txBody>
      </p:sp>
      <p:sp>
        <p:nvSpPr>
          <p:cNvPr id="11" name="Text 4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виды острова
</a:t>
            </a:r>
            <a:endParaRPr lang="en-US" sz="4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возникло такое богатство видов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и сложный рельеф разделяют среду обитания на множество участков.
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4013600"/>
            <a:ext cx="9042900" cy="24602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WWF, IUCN, FAO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и охрана природы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угрозы для природы острова и меры, которые помогают сохранить леса, рифы и редкие виды.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даже небольшие охраняемые территории и правила землепользования особенно важны там, где природа очень уязвима к вырубке, пожарам и потеплению.
</a:t>
            </a:r>
            <a:endParaRPr lang="en-US" sz="4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1000+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 говорят на этом острове и его соседних территориях.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Ethnologue; Encyclopaedia Britannica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1000 языков делают Новую Гвинею одним из самых языково разнообразных регионов Земли и отражают множество отдельных общин.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200" y="2336733"/>
            <a:ext cx="6835800" cy="66488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359450" y="707575"/>
            <a:ext cx="16245600" cy="13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Быт, жилища и еда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8410675" y="2336425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часто ставят на сваи и строят из дерева, бамбука, листьев и пальмовых волокон. Такие материалы доступны рядом и хорошо подходят для жаркого влажного климата.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10675" y="4092600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занимаются садоводством, рыболовством и сбором лесных продуктов. Эти занятия помогают получать пищу и одновременно сохранять связь с землёй и ближайшей природой.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8410675" y="5848775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еда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рационе важны саго, батат, бананы, рыба и местные овощи. Пища зависит от того, что можно вырастить, поймать или собрать в своём районе.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8410675" y="7604950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общины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в деревнях обычно связан с общиной: люди помогают друг другу в работе, обмене продуктами и уходе за участками. Это поддерживает жизнь поселений вдали от городов.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0" y="2805935"/>
            <a:ext cx="6835800" cy="63217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497200" y="852250"/>
            <a:ext cx="6835800" cy="16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Ремёсла, музыка и танцы
</a:t>
            </a:r>
            <a:endParaRPr lang="en-US" sz="4500" dirty="0"/>
          </a:p>
        </p:txBody>
      </p:sp>
      <p:sp>
        <p:nvSpPr>
          <p:cNvPr id="13" name="Text 2"/>
          <p:cNvSpPr txBox="1"/>
          <p:nvPr/>
        </p:nvSpPr>
        <p:spPr>
          <a:xfrm>
            <a:off x="9404100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орнаменты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на тканях, корзинах и украшениях нередко повторяют птиц, листья, волны и спирали. Через такие мотивы люди показывают связь с лесом, морем и родовой памятью.
</a:t>
            </a:r>
            <a:endParaRPr lang="en-US" sz="2827" dirty="0"/>
          </a:p>
        </p:txBody>
      </p:sp>
      <p:sp>
        <p:nvSpPr>
          <p:cNvPr id="14" name="Text 3"/>
          <p:cNvSpPr txBox="1"/>
          <p:nvPr/>
        </p:nvSpPr>
        <p:spPr>
          <a:xfrm>
            <a:off x="9404100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 пение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строится на барабанах, хлопках и пении. Важна не только мелодия, но и ритм, который помогает объединять людей во время праздников и церемоний.
</a:t>
            </a:r>
            <a:endParaRPr lang="en-US" sz="3000" dirty="0"/>
          </a:p>
        </p:txBody>
      </p:sp>
      <p:sp>
        <p:nvSpPr>
          <p:cNvPr id="15" name="Text 4"/>
          <p:cNvSpPr txBox="1"/>
          <p:nvPr/>
        </p:nvSpPr>
        <p:spPr>
          <a:xfrm>
            <a:off x="14115125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через искусство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здесь не просто украшение. Оно хранит истории о предках, передаёт нормы поведения и помогает младшим узнавать традиции своей общины.
</a:t>
            </a:r>
            <a:endParaRPr lang="en-US" sz="2968" dirty="0"/>
          </a:p>
        </p:txBody>
      </p:sp>
      <p:sp>
        <p:nvSpPr>
          <p:cNvPr id="16" name="Text 5"/>
          <p:cNvSpPr txBox="1"/>
          <p:nvPr/>
        </p:nvSpPr>
        <p:spPr>
          <a:xfrm>
            <a:off x="14115125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 по случаю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 сопровождают обряды, урожайные праздники и встречи гостей. Движения могут напоминать охоту, работу в саду или поведение птиц и животных.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 — христианские и местные — часто существуют рядом и влияют друг на друга.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Britannica; Encyclopaedia of Papua and New Guinea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жителей острова религия и традиции не разделяются: вера помогает объяснять связь человека с предками, землёй и общиной в повседневной жизни.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море помогло заселить остров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данных об уровне моря в позднем плейстоцене и раннем заселении Сахула.
</a:t>
            </a:r>
            <a:endParaRPr lang="en-US" sz="2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первых поселений к сегодняшнему дню
</a:t>
            </a:r>
            <a:endParaRPr lang="en-US" sz="46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3046900" y="3598000"/>
            <a:ext cx="61590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Древнее заселение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люди пришли на Новую Гвинею десятки тысяч лет назад, когда уровень моря был ниже и существовали сухопутные связи с соседними землями.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11040950" y="359800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остров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жизнь меняется неравномерно: города растут быстрее, а многие деревни сохраняют тесную связь с землёй. Школы, медицина и дороги остаются важными задачами.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075750" y="732825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общин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изоляция в горах, долинах и на побережьях усилила различия между общинами. Так появились десятки и сотни самостоятельных культурных традиций.
</a:t>
            </a:r>
            <a:endParaRPr lang="en-US" sz="2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495" y="2915264"/>
            <a:ext cx="80820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62" y="2985284"/>
            <a:ext cx="835200" cy="66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009" y="6671131"/>
            <a:ext cx="835200" cy="742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4479" y="6638231"/>
            <a:ext cx="808200" cy="80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местные знания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жители знают, когда собирать плоды и корни, чтобы не повредить растениям. Такой календарь помогает использовать лес осторожно и не истощать ресурсы.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Сезоны сбора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общины определяют, какие участки можно трогать, а какие должны отдыхать. Это помогает почве восстанавливаться и сохраняет лес для будущих поколений.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 правила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реками и берегами подсказывает, где лучше ловить рыбу и когда не стоит выходить на воду. Опыт поколений делает промысел более устойчивым.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Рыболовные знания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 семенах, сортах и смешанных посадках помогают выращивать батат, бананы и другие культуры без лишнего ущерба для природы.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Садоводство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4474602"/>
            <a:ext cx="8493000" cy="23105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другими регионами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Новая Гвинея выделяется сочетанием высоты, слабой освоенности и необычайного биологического и языкового разнообразия.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и сложный рельеф делают остров более разнообразным, чем многие крупные тропические территории, даже если его площадь меньше континентов.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Britannica; WWF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Остров, который объединяет миры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Гвинея удивляет не одной чертой, а их сочетанием: горы, леса, рифы и множество народов создают редкое природное и культурное богатство, которое важно беречь.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2026-07-26T21:35:42Z</dcterms:created>
  <dcterms:modified xsi:type="dcterms:W3CDTF">2026-07-26T21:35:42Z</dcterms:modified>
</cp:coreProperties>
</file>