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мышцы: строение, работа и значение для организма
</a:t>
            </a:r>
            <a:endParaRPr lang="en-US" sz="2431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мышцы, которые двигают наше тело и помогают ему работать?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9419" y="701100"/>
            <a:ext cx="3813112" cy="376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в системе органов человека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не работают сами по себе: они связаны с костями, суставами и нервной системой. Именно согласованная работа этих органов делает возможными движения, позу, дыхательные движения и привычные действия каждый день.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542" y="701100"/>
            <a:ext cx="381221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расположены скелетные мышцы человека
</a:t>
            </a:r>
            <a:endParaRPr lang="en-US" sz="1646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по всему телу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находятся на руках, ногах, туловище, шее и лице. Они образуют основную массу мышц, которые человек может сознательно напрягать и расслаблять.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Крепление к костям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Кости соединяются с мышцами сухожилиями. Эти плотные прочные тяжи передают силу сокращения, поэтому движение возникает не в самой мышце, а в суставе.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заметным мышцам относятся двуглавая и трёхглавая мышцы плеча, четырёхглавая мышца бедра, икроножная мышца и мышцы плечевого пояса, которые помогают удерживать и перемещать тело.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лица создают мимику, мышцы грудной клетки помогают дыханию, а мышцы ног и рук отвечают за ходьбу, бег, подъём предметов и сохранение равновесия.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строение мышцы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280475" y="1119591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 мышцы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Брюшко — это центральная, более массивная часть мышцы. Именно здесь находятся пучки мышечных волокон, которые укорачиваются при сокращении и создают основное усилие.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2455183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Сухожилия на концах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концах мышцы расположены сухожилия. Они состоят из плотной соединительной ткани, почти не сокращаются и прочно прикрепляют мышцу к костям.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629891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Направление волокон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Мышечные волокна внутри брюшка расположены в определённом направлении. От этого зависит, как мышца тянет кость и насколько удобно выполнять движение.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804634" y="1119588"/>
            <a:ext cx="20694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силы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сила возникает в брюшке, затем проходит через сухожилие и передаётся на скелет. Так одно движение мышцы превращается в движение части тела.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мышцы есть несколько уровней строения: от целого органа до очень маленьких сократимых структур.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школьного курса биологии по теме «Скелетные мышцы»
</a:t>
            </a:r>
            <a:endParaRPr lang="en-US" sz="709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скелетной мышцы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глубже уровень строения, тем яснее видно, как мышца создаёт движение: от целого органа к белковым механизмам сокращения.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2975" y="1536980"/>
            <a:ext cx="792600" cy="6340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1375" y="3174770"/>
            <a:ext cx="635775" cy="726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975" y="1501753"/>
            <a:ext cx="792600" cy="7045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36800" y="3174770"/>
            <a:ext cx="544950" cy="7266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 — главная рабочая единица
</a:t>
            </a:r>
            <a:endParaRPr lang="en-US" sz="2313" dirty="0"/>
          </a:p>
        </p:txBody>
      </p:sp>
      <p:sp>
        <p:nvSpPr>
          <p:cNvPr id="10" name="Text 2"/>
          <p:cNvSpPr txBox="1"/>
          <p:nvPr/>
        </p:nvSpPr>
        <p:spPr>
          <a:xfrm>
            <a:off x="194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Длинная клетка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Мышечное волокно похоже на очень длинную клетку. Оно содержит много ядер и образует основу скелетной мышцы, выполняя главную работу по сокращению.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42113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Актин и миозин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миофибриллах расположены белки актин и миозин. Их взаимодействие заставляет сократимые элементы укорачиваться, а именно это и создаёт мышечное движение.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022125" y="149071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Миофибриллы внутри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волокна находятся миофибриллы — тонкие сократимые структуры. Они уложены упорядоченно, поэтому мышца может работать быстро, слаженно и достаточно сильно.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022125" y="3174760"/>
            <a:ext cx="2388900" cy="12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нормальной работы волокну нужны кислород, глюкоза и другие питательные вещества. Их доставляют капилляры, поэтому хорошее кровоснабжение важно для выносливости мышцы.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сокращение мышцы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мышечном волокне и связанных с ним тканях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1120915"/>
            <a:ext cx="3816600" cy="363397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280350" y="270000"/>
            <a:ext cx="6543900" cy="4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необходимо мышце для работы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1660525" y="112760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 не может сокращаться без АТФ — основного источника энергии. Эта молекула нужна постоянно, потому что работа мышечных волокон требует очень быстрых затрат.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1660525" y="204453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помогает получать энергию более эффективно. Когда его достаточно, мышца дольше сохраняет силу и медленнее утомляется при движении или тренировке.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1660525" y="2961488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 гликоген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 топливом служит глюкоза. Её запас хранится в виде гликогена в мышцах и печени, а при длительной нагрузке эти запасы постепенно расходуются.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1660525" y="3878450"/>
            <a:ext cx="31092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 нагрузке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кислорода не хватает, продукты обмена накапливаются быстрее, и появляется усталость, жжение и снижение силы. Поэтому мышце нужны передышка и восстановление.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сведения школьного курса биологии о типах мышечных волокон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мышечных волокон
</a:t>
            </a:r>
            <a:endParaRPr lang="en-US" sz="2789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типа волокон есть в мышцах человека, но их соотношение может различаться. Это помогает объяснить, почему одни люди лучше подходят для выносливых, а другие — для взрывных движений.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Медленные волокна важнее для длительной работы, быстрые — для силы и скорости; успешная активность зависит от их сочетания.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82" y="701100"/>
            <a:ext cx="3813536" cy="40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и осанка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320000" y="1344850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Мышечный корсет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спины, живота и шеи образуют поддерживающий корсет. Он помогает телу сохранять вертикальное положение и удерживать голову, даже когда человек просто стоит или сидит.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320000" y="2212035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мышцы работают почти непрерывно, хотя их сокращения незаметны. Благодаря этому тело остаётся устойчивым, а движения рук и ног становятся более точными.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320000" y="3079219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осанка нарушается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мышцы корпуса слабеют, позвоночник получает лишнюю нагрузку. Тогда человеку труднее держать спину прямо, и быстрее появляется усталость в спине и шее.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320000" y="3946402"/>
            <a:ext cx="4156500" cy="8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осанка помогает распределять нагрузку равномерно и снижает риск перенапряжения. Поэтому сила мышц туловища важна не только для движения, но и для здоровья.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68217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функции скелетных мышц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91850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тела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Сокращаясь, скелетные мышцы тянут кости и приводят в движение руки, ноги, голову и туловище. Благодаря этому человек ходит, бежит, пишет, прыгает и выполняет множество точных действий.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04192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позы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спокойном положении мышцы не бездействуют полностью. Они помогают удерживать тело прямо, сохранять устойчивое положение и не допускать лишних наклонов или перегрузки позвоночника.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772452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Дыхательные движения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скелетные мышцы участвуют в работе грудной клетки. Они помогают ребрам подниматься и опускаться, поэтому воздух может входить в легкие и выходить из них при дыхании.
</a:t>
            </a:r>
            <a:endParaRPr lang="en-US" sz="1160" dirty="0"/>
          </a:p>
        </p:txBody>
      </p:sp>
      <p:sp>
        <p:nvSpPr>
          <p:cNvPr id="13" name="Text 5"/>
          <p:cNvSpPr txBox="1"/>
          <p:nvPr/>
        </p:nvSpPr>
        <p:spPr>
          <a:xfrm>
            <a:off x="5512747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Равновесие и защита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корпуса и конечностей помогают сохранять равновесие при ходьбе, беге и поворотах. Кроме того, они частично защищают внутренние органы, создавая для них мягкую опору.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7253015" y="2610075"/>
            <a:ext cx="1620900" cy="16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тепла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сокращении мышц выделяется тепло, поэтому движение помогает телу согреваться. Это особенно важно в холодную погоду, когда организму нужно поддерживать постоянную температуру.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27900" y="1830050"/>
            <a:ext cx="4646100" cy="161930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6950" y="1935148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разные скелетные мышцы связаны с движениями отдельных частей тела.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анатомии человека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70000"/>
            <a:ext cx="66834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мышц и их действия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486950" y="2936075"/>
            <a:ext cx="3529800" cy="84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часть тела может выполнять разные движения благодаря работе разных мышц. Это делает движения точными и разнообразными.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мышц-антагонистов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379372" y="146860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Разгибание
</a:t>
            </a:r>
            <a:pPr algn="l" indent="0" marL="0">
              <a:lnSpc>
                <a:spcPct val="115000"/>
              </a:lnSpc>
              <a:buNone/>
            </a:pPr>
            <a:r>
              <a:rPr lang="en-US" sz="9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рука разгибается, роли мышц меняются: сокращается трёхглавая мышца, а двуглавая расслабляется. Благодаря этому сустав возвращается в другое положение.
</a:t>
            </a:r>
            <a:endParaRPr lang="en-US" sz="1243" dirty="0"/>
          </a:p>
        </p:txBody>
      </p:sp>
      <p:sp>
        <p:nvSpPr>
          <p:cNvPr id="10" name="Text 3"/>
          <p:cNvSpPr txBox="1"/>
          <p:nvPr/>
        </p:nvSpPr>
        <p:spPr>
          <a:xfrm>
            <a:off x="5876529" y="2808002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мышц-антагонистов работают во многих суставах, включая локтевой, коленный и голеностопный. Это делает движения управляемыми, разнообразными и аккуратными.
</a:t>
            </a:r>
            <a:endParaRPr lang="en-US" sz="870" dirty="0"/>
          </a:p>
        </p:txBody>
      </p:sp>
      <p:sp>
        <p:nvSpPr>
          <p:cNvPr id="11" name="Text 4"/>
          <p:cNvSpPr txBox="1"/>
          <p:nvPr/>
        </p:nvSpPr>
        <p:spPr>
          <a:xfrm>
            <a:off x="928550" y="2807990"/>
            <a:ext cx="23127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Сгибание
</a:t>
            </a:r>
            <a:pPr algn="l" indent="0" marL="0">
              <a:lnSpc>
                <a:spcPct val="115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сгибании руки двуглавая мышца плеча сокращается, а трёхглавая расслабляется. Такое согласованное действие позволяет выполнить движение плавно и без рывков.
</a:t>
            </a:r>
            <a:endParaRPr lang="en-US" sz="12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нервного сигнала до движения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нервная система, мышцы и скелет действуют вместе, чтобы возникло движение.
</a:t>
            </a:r>
            <a:endParaRPr lang="en-US" sz="9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физиологии мышц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чего зависит сила мышечного сокращения
</a:t>
            </a:r>
            <a:endParaRPr lang="en-US" sz="2297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силу сокращения влияет не один, а сразу несколько условий: сколько волокон включилось в работу, как часто поступают сигналы и в каком состоянии находится мышца перед движением.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сокращение возникает при согласованной работе многих волокон и частых нервных импульсах; тренировка улучшает готовность мышцы к нагрузке.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270000"/>
            <a:ext cx="71100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Тренировка, рост и утомление мышц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863302" y="2119694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нагрузка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постоянных тренировках мышечные волокна постепенно утолщаются, а движения становятся сильнее и точнее. Организм лучше приспосабливается к привычной работе.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16600" y="2113300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Переутомление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нагрузка слишком велика или восстановление недостаточно, появляется утомление. Мышце не хватает энергии, и она работает хуже, чем обычно.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69912" y="2080925"/>
            <a:ext cx="2232000" cy="85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 восстановление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нужны сон, питание и перерывы. Во время отдыха мышцы восстанавливают запасы энергии и готовятся к следующей активности.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80350" y="270000"/>
            <a:ext cx="6687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мышцы здоровыми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280438" y="1119591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помогает мышцам оставаться сильными и выносливыми. Подходят прогулки, зарядка, подвижные игры и несложные упражнения без чрезмерной нагрузки.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201596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Разминка перед нагрузкой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спортом или активной игрой важно разогреть мышцы и суставы. Разминка снижает риск растяжений, делает движения более свободными и подготавливает тело к работе.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75149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Мышцам нужны белки, энергия, вода, а также кальций и магний. Эти вещества помогают им расти, сокращаться и восстанавливаться после обычной и учебной нагрузки.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548702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 отдых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время сна и отдыха организм восстанавливает силы, а мышцы получают время для ремонта после нагрузки. Недосып и постоянная усталость делают их слабее.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7222558" y="1119588"/>
            <a:ext cx="1651500" cy="145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осанка
</a:t>
            </a:r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посадка за партой и привычка держать спину ровно уменьшают лишнее напряжение. Это помогает мышцам корпуса работать экономнее и бережёт позвоночник.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732496"/>
            <a:ext cx="4646100" cy="18516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распространённые проблемы с мышцами, их основные причины и простые меры профилактики.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 и правил безопасности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нарушения и причины их появления
</a:t>
            </a:r>
            <a:endParaRPr lang="en-US" sz="2499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нарушений связано с перегрузкой, недостатком движения или невнимательностью. Профилактика обычно проста: разминка, отдых и умеренная нагрузка.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здорового образа жизни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здоровье мышц
</a:t>
            </a:r>
            <a:endParaRPr lang="en-US" sz="2316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увидеть, что здоровье мышц зависит от привычек, которые повторяются каждый день, а не только от занятий спортом.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роль играет движение, но без питания, отдыха и правильной осанки мышцы не будут работать полноценно.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 скелетных мышцах
</a:t>
            </a:r>
            <a:endParaRPr lang="en-US" sz="2648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Скелетные мышцы делают возможными движение, осанку, дыхание и сохранение тепла. Их сила зависит от строения, работы нервной системы и запаса энергии. Здоровые привычки помогают мышцам служить долго и эффективно.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2026-06-01T13:34:39Z</dcterms:created>
  <dcterms:modified xsi:type="dcterms:W3CDTF">2026-06-01T13:34:39Z</dcterms:modified>
</cp:coreProperties>
</file>