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jpe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jpe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image" Target="../media/image-4-8.jpe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jpe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jpeg"/><Relationship Id="rId12" Type="http://schemas.openxmlformats.org/officeDocument/2006/relationships/image" Target="../media/image-5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image" Target="../media/image-6-7.png"/><Relationship Id="rId8" Type="http://schemas.openxmlformats.org/officeDocument/2006/relationships/image" Target="../media/image-6-8.jpe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jpe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jpeg"/><Relationship Id="rId12" Type="http://schemas.openxmlformats.org/officeDocument/2006/relationships/image" Target="../media/image-1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image" Target="../media/image-16-8.jpe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2753"/>
            <a:ext cx="4212000" cy="17481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мастера и воины: основные темы и значение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мастеров и воинов в развитии ранних обществ и становлении цивилизации.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возникновения мастеров и воинов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переходом к оседлому образу жизни появились специальные профессии: мастера создавали нужные вещи, воины — защищали общину. Это разделение труда стало основой первых поселений и городов.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250142"/>
            <a:ext cx="2808000" cy="16617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68081" y="1250142"/>
            <a:ext cx="2808000" cy="166176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76000" y="1250142"/>
            <a:ext cx="2808000" cy="1661766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18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мастера и их технологические открытия
</a:t>
            </a:r>
            <a:endParaRPr lang="en-US" sz="2618" dirty="0"/>
          </a:p>
        </p:txBody>
      </p:sp>
      <p:sp>
        <p:nvSpPr>
          <p:cNvPr id="15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476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Гончары и керамика: основы ремесла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76325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Гончары создавали посуду и сосуды из глины, что облегчало хранение пищи и воды. Их изделия украшали рисунками, отражая культурные традиции общины.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284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Кузнецы и обработка металлов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284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Кузнецы первыми освоили плавку меди и бронзы, создавая инструменты и оружие. Это позволило повысить качество изделий и увеличить производительность труда.
</a:t>
            </a:r>
            <a:endParaRPr lang="en-US" sz="800" dirty="0"/>
          </a:p>
        </p:txBody>
      </p:sp>
      <p:sp>
        <p:nvSpPr>
          <p:cNvPr id="20" name="Text 6"/>
          <p:cNvSpPr txBox="1"/>
          <p:nvPr/>
        </p:nvSpPr>
        <p:spPr>
          <a:xfrm>
            <a:off x="6092250" y="3021775"/>
            <a:ext cx="25755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Ткачи и изготовление тканей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092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Ткачи создавали ткани из льна и шерсти, производя одежду и защитные покрытия. Их мастерство обеспечивало комфорт и безопасность в повседневной жизни.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102" y="1246155"/>
            <a:ext cx="1896000" cy="17663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4925" y="1246155"/>
            <a:ext cx="1896000" cy="176639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5511" y="3017425"/>
            <a:ext cx="1894829" cy="1768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Металлообработка: начало новой эры ремесел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6630773" y="1874750"/>
            <a:ext cx="20493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Бронза — сплав меди и олова — стала ключевым материалом для изготовления оружия и украшений, сочетая прочность с эстетикой.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6630924" y="1341025"/>
            <a:ext cx="20493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бронзы и её роль в производстве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2418150" y="1874750"/>
            <a:ext cx="20499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плавки меди открыла путь к прочным и долговечным орудиям труда. Медные наконечники и ножи значительно улучшили эффективность работы.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2418301" y="1341025"/>
            <a:ext cx="20499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Плавка меди и первые медные инструменты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2418300" y="3646925"/>
            <a:ext cx="20496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железные изделия появились позже бронзовых и стали прочнее, обеспечив преимущество в вооружении и строительстве.
</a:t>
            </a:r>
            <a:endParaRPr lang="en-US" sz="800" dirty="0"/>
          </a:p>
        </p:txBody>
      </p:sp>
      <p:sp>
        <p:nvSpPr>
          <p:cNvPr id="18" name="Text 7"/>
          <p:cNvSpPr txBox="1"/>
          <p:nvPr/>
        </p:nvSpPr>
        <p:spPr>
          <a:xfrm>
            <a:off x="2418451" y="3113200"/>
            <a:ext cx="20496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Железо — новый этап развития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250142"/>
            <a:ext cx="2808000" cy="16617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68081" y="1250142"/>
            <a:ext cx="2808000" cy="166176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76000" y="1250142"/>
            <a:ext cx="2808000" cy="1661766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Находки мастеров в разных регионах мира
</a:t>
            </a:r>
            <a:endParaRPr lang="en-US" sz="2700" dirty="0"/>
          </a:p>
        </p:txBody>
      </p:sp>
      <p:sp>
        <p:nvSpPr>
          <p:cNvPr id="15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476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Керамика древнего Египта и Месопотамии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76325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Раскопки выявили изящные глиняные сосуды с орнаментами, свидетельствующие о высоком уровне гончарного искусства и культуре региона.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284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Бронзовые изделия древнего Китая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284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Китайские мастера изготавливали сложные бронзовые сосуды и украшения, отражающие их религиозные и социальные традиции.
</a:t>
            </a:r>
            <a:endParaRPr lang="en-US" sz="800" dirty="0"/>
          </a:p>
        </p:txBody>
      </p:sp>
      <p:sp>
        <p:nvSpPr>
          <p:cNvPr id="20" name="Text 6"/>
          <p:cNvSpPr txBox="1"/>
          <p:nvPr/>
        </p:nvSpPr>
        <p:spPr>
          <a:xfrm>
            <a:off x="6092250" y="3021775"/>
            <a:ext cx="25755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мечи Хеттского царства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092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раскопки подтверждают, что хетты создавали первые железные оружия, обладающие значительным боевым преимуществом.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102" y="1246155"/>
            <a:ext cx="1896000" cy="17663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4925" y="1246155"/>
            <a:ext cx="1896000" cy="176639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4925" y="3018330"/>
            <a:ext cx="1896000" cy="176639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Воины: защитники общин и бойцы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6630773" y="1874750"/>
            <a:ext cx="20493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Навыки метания копья и стрельбы из лука помогали охотникам добывать пищу и защищаться в условиях дикой природы.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6630924" y="1341025"/>
            <a:ext cx="20493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Охотники и их навыки боя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2418150" y="1874750"/>
            <a:ext cx="20499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Воины охраняли поселения от нападений врагов и диких животных, используя луки, копья и ловкость для защиты всей общины.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2418301" y="1341025"/>
            <a:ext cx="20499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Стражи первых поселений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2418300" y="3646925"/>
            <a:ext cx="20496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Опытные воины становились вождями, организуя защиту и наступательные действия, и руководили сражениями за безопасность общины.
</a:t>
            </a:r>
            <a:endParaRPr lang="en-US" sz="800" dirty="0"/>
          </a:p>
        </p:txBody>
      </p:sp>
      <p:sp>
        <p:nvSpPr>
          <p:cNvPr id="18" name="Text 7"/>
          <p:cNvSpPr txBox="1"/>
          <p:nvPr/>
        </p:nvSpPr>
        <p:spPr>
          <a:xfrm>
            <a:off x="2418451" y="3113200"/>
            <a:ext cx="20496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Вожди и командиры военных отрядов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работа ремесленников и воинов укрепляла общину и обеспечивала её выживание в суровых условиях.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Взаимозависимость ремесленников и воинов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Мастера изготавливали оружие, необходимое воинам для защиты и охоты, обеспечивая вооружение и качество снаряжения.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63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Воины охраняли мастерские и склады, защищая ценные материалы и труд мастеров от внешних угроз и грабежей.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581297"/>
            <a:ext cx="4212000" cy="22006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Тактика включала оборону и нападение, поддерживаемые дисциплиной и единством войска, что позволяло успешно защищать поселения и расширять территории.
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управление первых армий
</a:t>
            </a:r>
            <a:endParaRPr lang="en-US" sz="2500" dirty="0"/>
          </a:p>
        </p:txBody>
      </p:sp>
      <p:sp>
        <p:nvSpPr>
          <p:cNvPr id="11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армии делились на боевые отряды с разными задачами. Командиры координировали действия войск, используя сигналы и строевые приёмы для эффективности в бою.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69346" y="1410325"/>
            <a:ext cx="2805308" cy="3375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Изобретения мастеров, усилившие армии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508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Колесницы значительно повысили мобильность армии, позволяли быстро маневрировать на поле боя и вести огонь из лука с движущейся платформы.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124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Новшества: удобные щиты, острые мечи, тяжелые луки и бронзовые шлемы улучшали защиту и атакующие способности воинов, делая армии эффективнее.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581297"/>
            <a:ext cx="4212000" cy="22006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защиты использовались щиты из кожи и дерева, а также шлемы из меди или бронзы, что повышало выживаемость в бою.
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Оружие и защита древних воинов
</a:t>
            </a:r>
            <a:endParaRPr lang="en-US" sz="2500" dirty="0"/>
          </a:p>
        </p:txBody>
      </p:sp>
      <p:sp>
        <p:nvSpPr>
          <p:cNvPr id="11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оружие включало копья, луки и дубины, которые изготавливали ремесленники, обеспечивая разнообразие и качество вооружения.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22450"/>
            <a:ext cx="57954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войн и причины первых конфликтов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625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IV тысячелетие до н. э.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76300" y="3404220"/>
            <a:ext cx="18705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конфликты в Месопотамии связаны с борьбой за плодородные земли и источники воды между племенами.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2583613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III тысячелетие до н. э.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583675" y="3360444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Египте усилились вооружённые столкновения из-за контроля над речными путями и обеспечением поселений ресурсами.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468960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II тысячелетие до н. э.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689650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Индии отмечены конфликты за пастбища и торговые пути, что подтверждается археологическими находками военных укреплений.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6795375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городских стен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6795425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Стены и укрепления вокруг поселений свидетельствуют о необходимости защиты от нападений и отражают рост военных столкновений.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Статус и уважение мастеров и воинов в обществе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08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Мастера ценились за свое мастерство и умение создавать необходимые для жизни и обороны предметы, их ремесло передавалось из поколения в поколение.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124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профессии подкреплялись наградами и почестями, что отражало признание их вклада в развитие и безопасность общества в целом.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316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Воины пользовались уважением благодаря смелости и защите общины от врагов и опасностей, часто занимали важное место в социальной структуре.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250142"/>
            <a:ext cx="2808000" cy="16617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68081" y="1250142"/>
            <a:ext cx="2808000" cy="166176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76000" y="1250142"/>
            <a:ext cx="2808000" cy="1661766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Археология и изображения древних профессий
</a:t>
            </a:r>
            <a:endParaRPr lang="en-US" sz="2700" dirty="0"/>
          </a:p>
        </p:txBody>
      </p:sp>
      <p:sp>
        <p:nvSpPr>
          <p:cNvPr id="15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476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Барельефы шумеров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76325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барельефах шумеров запечатлены сцены работы мастеров и сражений воинов, давая представление о повседневной жизни и социальной иерархии того времени.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284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Египетские фрески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284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Фрески в гробницах показывают ремесленников за работой и воинов в доспехах, отражая важность этих профессий в культуре Египта.
</a:t>
            </a:r>
            <a:endParaRPr lang="en-US" sz="800" dirty="0"/>
          </a:p>
        </p:txBody>
      </p:sp>
      <p:sp>
        <p:nvSpPr>
          <p:cNvPr id="20" name="Text 6"/>
          <p:cNvSpPr txBox="1"/>
          <p:nvPr/>
        </p:nvSpPr>
        <p:spPr>
          <a:xfrm>
            <a:off x="6092250" y="3021775"/>
            <a:ext cx="25755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Пещерные рисунки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092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рисунки на стенах пещер демонстрируют сцены охоты и труда, раскрывая связь между ремёслами и защитой сообщества в ранних племенах.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22450"/>
            <a:ext cx="7895400" cy="15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ремёсел и военного дела в древнем мире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6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Мастера изготавливали орудия и оружие, необходимые для обороны и охоты, что делало их ключевыми участниками безопасности общества.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582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Воины защищали мастерские и сырьевые ресурсы, обеспечивая непрерывность производства важных изделий для общины.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88075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Обоюдное сотрудничество укрепляло общинную структуру, способствуя развитию технологий и устойчивости поселений.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4084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взаимодействие способствовало формированию организованных общин с эффективной экономикой и военным потенциалом.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женщин среди мастеров и воинов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524400" y="15933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играли существенную роль в ткачестве и гончарном деле, создавая необходимые для жизни предметы быта.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24400" y="32817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находки женских погребений с оружием подтверждают участие женщин в военном деле.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37905" y="15933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некоторых обществах женщины сопровождали мужчин в военных походах, выполняя вспомогательные и боевые функции.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37905" y="32817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Таким образом, женщины в древности были не менее важными участниками ремёсел и защиты общины.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102" y="1246155"/>
            <a:ext cx="1896000" cy="17663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4925" y="1246155"/>
            <a:ext cx="1896000" cy="176639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4925" y="3018330"/>
            <a:ext cx="1896000" cy="176639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44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древнего мастерства и военного искусства
</a:t>
            </a:r>
            <a:endParaRPr lang="en-US" sz="2444" dirty="0"/>
          </a:p>
        </p:txBody>
      </p:sp>
      <p:sp>
        <p:nvSpPr>
          <p:cNvPr id="12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6630773" y="1874750"/>
            <a:ext cx="20493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Уникальная ковка мечей и топоров скандинавских воинов отличалась прочностью и эстетикой, что делало их узнаваемыми в Европе.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6630924" y="1341025"/>
            <a:ext cx="20493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Скандинавское холодное оружие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2418150" y="1874750"/>
            <a:ext cx="20499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Изделия древнегреческих мастеров широко экспортировались по Средиземноморью, демонстрируя высокое мастерство в керамике и художественном оформлении.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2418301" y="1341025"/>
            <a:ext cx="20499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Греческие амфоры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2418300" y="3646925"/>
            <a:ext cx="20496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Шумерские мастера создавали изысканную керамику и вооружение из бронзы, что отражало высокий уровень технологического развития того времени.
</a:t>
            </a:r>
            <a:endParaRPr lang="en-US" sz="800" dirty="0"/>
          </a:p>
        </p:txBody>
      </p:sp>
      <p:sp>
        <p:nvSpPr>
          <p:cNvPr id="18" name="Text 7"/>
          <p:cNvSpPr txBox="1"/>
          <p:nvPr/>
        </p:nvSpPr>
        <p:spPr>
          <a:xfrm>
            <a:off x="2418451" y="3113200"/>
            <a:ext cx="20496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Шумерская керамика и бронза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33450" y="510925"/>
            <a:ext cx="79635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Мастера и воины в средневековой Руси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1211100" y="3257800"/>
            <a:ext cx="32115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IX век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1211100" y="3872975"/>
            <a:ext cx="3211500" cy="84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упоминания кузнецов, создававших оружие и инструменты для княжеских дружин и местных общин.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720100" y="3257800"/>
            <a:ext cx="32115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 века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720100" y="3872975"/>
            <a:ext cx="3211500" cy="84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Ремесло и военная служба получают высокий статус, становясь важными элементами социального и политического строя.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2966250" y="1334799"/>
            <a:ext cx="32115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 век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2966250" y="1949974"/>
            <a:ext cx="3211500" cy="84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Дружинники становятся основной военной силой княжеств, защищая территорию и обеспечивая порядок.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Материальная награда и экономическая ценность профессий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24400" y="1593475"/>
            <a:ext cx="3882900" cy="17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Мастера получали натуральное вознаграждение — зерно, мясо, молоко, а также ценные изделия, что обеспечивало их экономическую самостоятельность.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37888" y="1593475"/>
            <a:ext cx="3882900" cy="17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Воины разделяли добычу после сражений, получали предметы ценности и иногда земельные участки за мужество и службу.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524400" y="3693925"/>
            <a:ext cx="8018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профессии играли ключевую роль в обмене и формировании экономических связей в древних сообществах.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69346" y="1410325"/>
            <a:ext cx="2805308" cy="3375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древних профессий в современном мире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508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инженеры и конструкторы продолжают традиции древних мастеров, совершенствуя технологии и создавая новые изделия для общества.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124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Военнослужащие используют тактику и дисциплину, основанные на опыте первых воинов, поддерживая порядок и безопасность на государственном уровне.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первых мастеров и воинов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Мастера и воины создали основы цивилизации, их достижения и традиции продолжают влиять на современную культуру и общественные институты.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2026-05-10T10:00:04Z</dcterms:created>
  <dcterms:modified xsi:type="dcterms:W3CDTF">2026-05-10T10:00:04Z</dcterms:modified>
</cp:coreProperties>
</file>