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и прилагательные становятся существительными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 глаголов и прилагательных в немецком языке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субстантивации в 8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быстрее узнавать существительные в немецком тексте, правильно читать предложения и не ошибаться в написании слов с большой буквы, артиклями и окончаниями.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субстантивация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 происходит тогда, когда слово другой части речи начинает обозначать предмет, действие или явление и ведёт себя как существительное в предложении.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 употребляются глаголы: из них образуются названия процессов и занятий, например das Lesen, das Schwimmen или das Essen, которые пишутся с заглавной буквы.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тоже могут стать существительными и называть человека, группу или качество: der Kranke, die Alte, etwas Gutes. Значение определяется контекстом и сопровождающими словами.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и субстантивированной формы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слово меняет грамматическую роль и получает предметное значение.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меняется несложно, но его роль в предложении становится существительной.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«Substantivierung der Verben und Adjektive»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субстантивированные слова выглядят в тексте
</a:t>
            </a:r>
            <a:endParaRPr lang="en-US" sz="252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сразу привлекает внимание
</a:t>
            </a:r>
            <a:pPr algn="l" indent="0" marL="0">
              <a:lnSpc>
                <a:spcPct val="90000"/>
              </a:lnSpc>
              <a:buNone/>
            </a:pPr>
            <a:r>
              <a:rPr lang="en-US" sz="14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субстантивированное слово легко заметить: оно пишется с большой буквы, хотя по происхождению может быть глаголом или прилагательным. Часто рядом стоят артикль или местоимение, которые подсказывают его новую роль.
</a:t>
            </a:r>
            <a:endParaRPr lang="en-US" sz="1476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частью именной группы
</a:t>
            </a:r>
            <a:pPr algn="l" indent="0" marL="0">
              <a:lnSpc>
                <a:spcPct val="90000"/>
              </a:lnSpc>
              <a:buNone/>
            </a:pPr>
            <a:r>
              <a:rPr lang="en-US" sz="15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вроде das Lernen, der Alte или mein Neues читается как обычное существительное. Она может иметь определение, стоять после артикля и занимать место подлежащего или дополнения в предложении.
</a:t>
            </a:r>
            <a:endParaRPr lang="en-US" sz="156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увидеть смысл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рядом с предлогом, артиклем или указательным словом, его легче распознать. В учебнике такие примеры удобно выделять цветом, чтобы сразу увидеть и заглавную букву, и грамматическую связь.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субстантивацию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 внешним и смысловым признакам слова в 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356" y="1273625"/>
            <a:ext cx="242438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называть не само действие в моменте, а его как отдельное явление. Тогда появляется форма с артиклем, например das Lesen или das Schreiben.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 понятие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использовать, когда нужно назвать процесс без уточнения времени. В немецком тексте это часто встречается в коротких правилах, инструкциях и описаниях.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или занятие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отглагольных существительных употребляется с артиклем das. Это помогает отличать их от обычного глагола и быстро узнавать в предложении.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как норма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формы после beim, am и zum: beim Lesen, am Morgen beim Aufstehen, zum Lernen. В таких сочетаниях действие звучит как самостоятельное понятие.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после предлогов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Субстантивированные глаголы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может стать существительным, если обозначает человека или группу людей: der Alte, die Kleine, die Jugendlichen. Тогда оно пишется с большой буквы и ведёт себя как имя существительное.
</a:t>
            </a:r>
            <a:endParaRPr lang="en-US" sz="1381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может называть и абстрактное качество или неопределённый предмет: etwas Neues, nichts Schlimmes. Смысл зависит от слов рядом и от ситуации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Субстантивированные прилагательные склоняются: der Kranke, dem Alten, eines Guten. Поэтому важно смотреть не только на букву, но и на артикль, падеж и роль слова в тексте.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Субстантивированные прилагательные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субстантивированных форм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такие формы встречаются в разных значениях, а не только при названии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употребляются формы для действий и для людей; остальные группы тоже важны, но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учебных материалов по немецкой грамматике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видно, что артикль и окончание помогают понять род и грамматическую форму слова.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и окончание показывают, как слово согласуется с другими словами и какую функцию выполняет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субстантивации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типичные окончания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Субстантивированные прилагательные и причастия изменяются по падежам так же, как обычные существительные. Форма слова зависит от артикля, предлога и роли в предложении.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 склонение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dem Alten, den Alten, eines Guten окончания показывают падеж и число. Поэтому важно смотреть не только на заглавную букву, но и на форму окружающих слов.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такие формы встречаются после предлогов: mit dem Alten, für den Kranken, wegen des Guten. Именно в этих случаях падеж помогает точно понять, кто или что имеется в виду.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с определением или уточнением, склонение становится ещё заметнее. Тогда субстантивированная форма ведёт себя как полноценное существительное и принимает нужное окончание.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действия до группы людей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формы обозначают человека или абстрактное качество: der Jugendliche, die Verstorbene, das Gute. Здесь значение зависит от контекста, а слово получает роль существительного и пишетcя с большой буквы.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 часто называет процесс или действие: das Singen, das Lesen, das Schwimmen. Такие формы позволяют представить действие как отдельное понятие. В тексте они звучат коротко и точно.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исходной формы к существительному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глагол или прилагательное получает предметное значение и меняет грамматическую роль в предложении.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писать субстантивированное слово с маленькой буквы. В форме das Gute буква G должна быть заглавной, иначе слово выглядит как обычное прилагательное.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пропуск артикля или местоимения, хотя именно они помогают узнать существительное. Например, beim Lesen правильно, а beim lesen уже нарушает норму написания.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смешение обычного прилагательного и субстантивированной формы. Чтобы не ошибиться, нужно проверять контекст: слово должно называть действие, человека, состояние или качество.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помогают распознать субстантивацию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подсказку даёт смысл слова: если оно называет действие, человека или качество, перед нами может быть субстантивированная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признаки — заглавная буква и артикль. Остальные проверки нужны, чтобы подтвердить вывод и не перепутать форму с обычным словом.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«Substantivierung der Verben und Adjektive»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субстантивация помогает кратко и точно передавать смысл в обычных выражениях.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живой речи и делают высказывание короче, при этом значение остаётся ясным и точным.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 теме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субстантивация встречается чаще всего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упражнениях такие формы помогают кратко называть действия, качества и людей. Они часто используются в заданиях на чтение и грамматику, где важно быстро распознать роль слова.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объявлениях и памятках субстантивированные слова делают текст компактным и понятным. Формы вроде beim Lesen или das Verhalten удобно передают информацию без лишних пояснений.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заголовки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заголовках такие слова помогают выразить мысль кратко. Вместо длинного описания можно использовать das Wichtigste, die Jugendlichen или etwas Neues.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сообщениях субстантивация делает речь естественной и точной. Она позволяет говорить о действии или качестве как об отдельном понятии без длинных оборотов.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написано с заглавной буквы и рядом стоит артикль или местоимение, это уже сильный сигнал. Такая форма часто ведёт себя как существительное и требует внимания.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простые проверки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проверь, что слово обозначает в предложении. Если оно называет действие, человека, состояние или качество, например das Essen, der Kranke, das Gute, перед тобой субстантивация.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роль слова в предложении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может оставаться признаком или действием, а может стать предметным понятием в зависимости от формы и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субстантивация не меняет корень слова, но меняет его грамматическую роль и способ употребления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Субстантивация: коротко и по делу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Субстантивация помогает превратить действие или признак в существительное, а значит — точнее понимать немецкий текст. Если видеть заглавную букву, артикль и смысл слова, ошибиться гораздо труднее.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2026-05-25T02:47:19Z</dcterms:created>
  <dcterms:modified xsi:type="dcterms:W3CDTF">2026-05-25T02:47:19Z</dcterms:modified>
</cp:coreProperties>
</file>