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Петре и Февронии Муромских: любовь, верность и мудрость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повесть о Петре и Февронии: верность, смирение, чудо и нравственный выбор.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произведения
</a:t>
            </a:r>
            <a:endParaRPr lang="en-US" sz="2323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Петре и Февронии» связана с Древней Русью и городом Муромом. Создана в XVI веке, вероятно, в круге книжника Ермолая-Еразма. Житийная традиция соединяется с мыслью о духовном совершенствовании и христианском браке как союзе верности.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191" y="1538147"/>
            <a:ext cx="1077600" cy="95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391" y="3244681"/>
            <a:ext cx="1045200" cy="104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470300" y="1494550"/>
            <a:ext cx="3089400" cy="10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— князь и человек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— муромский правитель, который побеждает зло, но сам проходит через тяжелое испытание болезнью. Так история показывает: сила и власть не отменяют духовных трудностей и необходимости смирения.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470300" y="3244750"/>
            <a:ext cx="3089400" cy="10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— мудрость простого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— крестьянская девушка из Рязанской земли, знающая свойства трав. Ее ум, терпение и внутреннее достоинство помогают исцелять и рассуждать верно, доказывая, что духовные качества важнее происхождения.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Петр и Феврония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Муром как место действия и символ древней Руси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город и церковная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Муром показан как древнерусский город с княжеской властью, народными порядками и духовной жизнью. Ощущается связь дома и храма: забота о семье мыслится как часть нравственного долга. Такой фон помогает понимать поступки героев и цену их выбора.
</a:t>
            </a:r>
            <a:endParaRPr lang="en-US" sz="107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Ока: путь, память и дорога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подчеркивает «живую» картину времени: рядом с городом течет река Ока. Встречи, дороги и смена обстоятельств становятся частью одной общей судьбы. Муром ощущается не только местом, но и пространством, где проходит испытание, а затем рождается надежда.
</a:t>
            </a:r>
            <a:endParaRPr lang="en-US" sz="1072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облик: монастырь и городские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образа подходят крепостные стены, монастырские здания и древнерусские одежды. Пейзаж поддерживает мысль о вере: монастырь становится опорой в конце пути. Плотные городские постройки и привычные детали делают легенду понятной и «земной».
</a:t>
            </a:r>
            <a:endParaRPr lang="en-US" sz="10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героев: от испытания к святости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сюжета по ключевым эпизодам повести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победы над змеем и начало испытаний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убивает змея — источник зла и соблазна, который угрожает дому князя. Победа запускает цепочку событий: следом приходит болезнь, показывающая уязвимость даже сильного правителя.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Петра покрывается язвами, а привычные средства не дают результата. Это заставляет увидеть: физическая сила не заменяет духовной правды и требует очищения через смирение.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работает как урок ожидания: за подвигом следует время внутренней перестройки. Герой проходит путь, где главное — не «быстро исцелиться», а научиться доверию и терпению.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как образ мудрости и доброго разума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лечит Петра травами и наблюдательностью, а еще — точным словом. Ее забота не сводится к «магии»: она опирается на понимание причин и на спокойное рассуждение.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ставит условие: исцеление возможно только при полном доверии и выполнении обещания. Тем самым повесть учит ответственности за сказанное слово и проверяет, насколько герои способны держать его в трудности.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Феврония соединяет народные знания, достоинство и твердость характера. В повести подчеркивается: внутренняя сила не зависит от происхождения и может быть выше любых преимуществ власти и богатства.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244" y="1824062"/>
            <a:ext cx="1449987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испытания героев и их выбор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событий: как Петр и Феврония действуют в ответ на испытания и какие выводы из эпизодов делает повесть.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показывают одну логику: герои выдерживают трудности через верность, доверие и духовную стойкость. Их выборы связывают личное и нравственное.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Петре и Февронии Муромских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боярами и выбор князя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бояр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Муромские бояре не принимают Февронию из‑за ее простого происхождения и требуют, чтобы она покинула город. Для них происхождение важнее достоинства и внутренней правды.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Петра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отказывается предать жену ради власти и уходит вместе с ней. В этот момент его поступок показывает: верность слову и чести семьи ценнее престола.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как цена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становится испытанием, которое проверяет отношения на прочность. Поступок Петра задает направление всему дальнейшему пути героев.
</a:t>
            </a:r>
            <a:endParaRPr lang="en-US" sz="8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звучат в повести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 нравственных качеств: они двигают сюжет и помогают героям проходить испытания, тогда как власть играет второстепенную 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 верности и смирения: именно они держат героев в переломные моменты. Остальные мотивы поддерживают главную мысль — нравственные ценности важнее внешнего успеха.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повести «Петр и Феврония Муромские»; значения — условные для визуального сравнения.
</a:t>
            </a:r>
            <a:endParaRPr lang="en-US" sz="6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Монашество и последнее чудо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жизни Петр и Феврония принимают монашество: Петр получает имя Давид, а Феврония — Ефросиния. Их совместная молитва становится главным событием, в котором проявляются смирение и доверие к Божьей воле.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говорится, что они просят умереть в один день. Просьба исполняется: герои умирают одновременно, а после погребения чудесно соединяются. Образ кельи, свечей и икон усиливает ощущение духовного единства.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повести и его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черты жития и повести. В нем есть чудеса и испытания, которые показывают путь к духовному совершенству, а также нравственный пример для читателя, как в житийной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повествование остается более живым, чем строгое житие: автор использует диалоги, эмоциональные сцены и понятный для школьников последовательный сюжет. Так образ святости становится ближе и убедительнее.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«гибкость» позволяет показать и духовный смысл, и человеческую сторону событий — бытовые детали, характеры, переживания. Благодаря этому повесть легко обсуждать на уроках и связывать с темами верности и любви.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подчеркивает идею божественного воздаяния: поступки героев имеют нравственные последствия, а трудные испытания раскрывают истинные качества. Чудо здесь не просто удивляет, а помогает осмыслить выбор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4633" y="1824062"/>
            <a:ext cx="3206359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древнерусского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приемы языка используют в повести и как они помогают понять героев и почувствовать «древность» повествования.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работает как «маркер времени» и святости: церковные слова и устойчивые формулы создают атмосферу духовности, а повторы и диалоги помогают запомнить нравственный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повесть о Петре и Февронии Муромских (по школьному анализу текста).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верности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сюжета о Петре и Февронии: обещание → испытания → признание → монашеский выбор → молитва после смерти.
</a:t>
            </a:r>
            <a:endParaRPr lang="en-US" sz="10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уроки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верность и смирение — не фон, а двигатель сюжета: именно они помогают героям принимать верные решения в каждом испытании.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«верность» и «уважение» стоят в центре, любовь проявляется как ответственность. Поэтому повесть учит не только чувствам, но и поступкам.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и акцентам текста повести о Петре и Февронии Муромских (условное представление для урока).
</a:t>
            </a:r>
            <a:endParaRPr lang="en-US" sz="6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День семьи, любви и верности отмечается 8 июля. Повесть помогает понять доверие и ответственность в семье, потому что герои проходят испытания вместе и сохраняют уважение друг к другу.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июля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особенно важно говорить о семейных ценностях, потому что история Петра и Февронии показывает, как любовь выдерживает трудности.
</a:t>
            </a:r>
            <a:endParaRPr lang="en-US" sz="105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даты праздника Дня семьи, любви и верности в России: 8 июля.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Иконография Петра и Февронии в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православной традиции Петра и Февронию нередко изображают вместе как супругов. Их прославляют за верность и духовное единство, поэтому в композиции внимание уделяют не только лицам, но и общей «связи» образов.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иконах часто встречаются храм, свиток и золотой фон, а также детали в древнерусском стиле — орнамент и особая торжественность цвета. Такой визуальный язык подчеркивает идею святости брака и совместной духовной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построен на совместной смерти Петра и Февронии. Их разлучение не становится наказанием или уроком, а напротив, завершает путь как знак того, что герои остаются неразлучны даже в последнем шаге.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погребения в повести происходит чудесное соединение тел. Это усиливает главный смысл: вера и верность в итоге сильнее времени, власти и земных обстоятельств, которые могли бы разойти героев по разным путям.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завершение делает историю особенно трогательной и завершенной. Читатель видит нравственную «точку роста»: любовь подтверждается испытаниями, а значит становится примером для размышления о семейной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качествами обладают Петр и Феврония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 в том, что качества героев не спорят друг с другом, а складываются. Петр дает силу и ответственность, Феврония — мудрость и милосердие, вместе создавая цельный образ пары.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«высокие» показатели показывают доминанты характера: верность и духовный рост определяют поведение обоих. Поэтому идеал супружества в повести — деятельный и внутренне устойчивый.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характеристикам, которые прямо проявляются в ключевых эпизодах повести (условное распределение для учебного сравнения).
</a:t>
            </a:r>
            <a:endParaRPr lang="en-US" sz="5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повести о Петре и Февронии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историческую память, легенду и духовный пример. Ее главная мысль проста: семейная верность, мудрость и смирение важнее богатства и власти. Петр и Феврония остаются символом любви, проверенной испытаниями.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2026-05-15T07:41:08Z</dcterms:created>
  <dcterms:modified xsi:type="dcterms:W3CDTF">2026-05-15T07:41:08Z</dcterms:modified>
</cp:coreProperties>
</file>