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к новой войне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конфликтов в мире: причины, технологии и последствия для общества.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миру: исторический взгляд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глобальная безопасность осложняется экономическим соперничеством и новыми типами конфликтов, такими как кибератаки и гибридные войны, что подрывает традиционные модели мира.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военных конфликтов: современные примеры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 Украине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на востоке Украины идёт вооружённый конфликт, который после 2022 года перерос в масштабные боевые действия с участием новых технологий и иностранных добровольцев.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Сирии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Сирия с 2011 года погрузилась в длительный конфликт, вызвавший огромные страдания и массовые беженства, затронув региональную и международную безопасность.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Йемене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2015 года Йемен переживает гражданскую войну с серьёзным гуманитарным кризисом и вмешательством региональных сил, что усложняет процесс мира и восстановления.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бюджеты отражают усиление напряжённости и необходимость балансировать между силой и миром.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бюджеты и рост гонки вооружений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указывает на усиление глобального militarизации и риск увеличения конфликтов.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Стокгольмский международный институт исследования мира, 2023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политической нестабильности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Мьянма, военный переворот 2021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захватили власть, подавляя протесты и усиливая внутренний конфликт.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переворот в Мали, 2021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отстранили гражданское правительство, спровоцировав кризис и рост насилия.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кризиса в Венесуэле, 2019–2021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Продолжающийся политический и экономический кризис привёл к массовым миграциям и внутренним столкновениям.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политической нестабильности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события способствуют распространению конфликтов за пределы стран, увеличивая международную напряжённость.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санкции влияют на экономику основных стран и усугубляют внутренние проблемы.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 и их влияние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усиливают социально-экономические трудности и повышают напряжённость, косвенно увеличивая риск конфликтов.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аналитика,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как двигатель новых войн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войны изменяются под влиянием дронов, ИИ и точного оружия, что повышает эффективность боевых действий и меняет тактику.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беспилотников в Нагорном Карабахе в 2020 году стало поворотным моментом, показав важность новых технологий в конфликте.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войны и манипуляция сознанием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Распространение фейков и манипуляции в интернете влияют на общественное мнение и усиливают разногласия в обществе. 2. Массовое воздействие наблюдается особенно среди молодёжи, что подрывает доверие к информации.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Активные кампании дезинформации меняют политические настроения и поведение. 2. По данным 2022 года, большинство подростков сталкивались с ложной информацией в цифровом пространстве.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игроки и новые 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набирают влияние, конкурируя с США и ЕС, усиливая многостороннюю борьбу за ресурсы и власть в мире.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сверхдержав и новые центры влияния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столкновения и альянсы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Южно-Китайском море, Арктике и Африке растёт число региональных союзов, что повышает риск локальных конфликтов и нестабильности.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Киберпространство: новая арена международных конфликтов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на инфраструктуру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было зафиксировано свыше 400 серьёзных кибератак на объекты энергетики, транспорта и связи, вызывая временные сбои и большие экономические потери.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инвестиции в кибербезопасность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активно создают специализированные отделы и технологии для защиты и проведения киберопераций, стремясь контролировать новое поле боя.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ресурсы как фактор конфликтов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важнейшим природным ресурсам, таким как нефть, газ и вода, вызывает острые споры между странами, усиленные ростом населения и экономическим развитием. Этот фактор часто становится причиной межгосударственного напряжения.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ситуация обострилась в регионе Ближнего Востока, где борьба за водные ресурсы усилилась с 2010-х годов. Изменение климата дополнительно усугубляет дефицит, провоцируя возможные военные столкновения.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кризис: современный пример конфликта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конфликт на востоке Украины демонстрирует особенности гибридной войны — с активным привлечением добровольцев и применением беспилотных технологий. Эти факторы усложняют военные действия и международную ситуацию.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широкомасштабных боевых действий в 2022 году конфликт перерос в полноценные военные столкновения, в ходе которых используются современные разработки в ИТ и информационной войне для управления общественным мнением.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дронов и высокоточного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конфликт в Нагорном Карабахе показал широкое применение беспилотных летательных аппаратов и высокоточных средств поражения, что значительно изменило тактику ведения боя. Такие технологии усилили эффективность военных действий.
</a:t>
            </a:r>
            <a:endParaRPr lang="en-US" sz="744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 в конфликте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операции и баланс сил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активно использовались информационные операции для влияния на общественное мнение и международное сообщество. Конфликт иллюстрирует быстрые изменения в балансе сил, связанные с новыми типами вооружений и методами ведения войны.
</a:t>
            </a:r>
            <a:endParaRPr lang="en-US" sz="7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союзы и современные вызовы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НАТО и новые 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1999 года НАТО приняло в свои ряды 13 стран Восточной Европы, что значительно изменило геополитический ландшафт. Это расширение привело к новым обязательствам и вызовам в сфере безопасности для стран-членов.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и укрепление региональной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Договора о коллективной безопасности (ОДКБ) играет важную роль в защите интересов своих членов, особенно в условиях растущей нестабильности. Координация сил в рамках союза способствует реагированию на современные угрозы.
</a:t>
            </a:r>
            <a:endParaRPr lang="en-US" sz="106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Разоружение и контроль над вооружениями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договоры, такие как СНВ-3 и ДРСМД, были созданы для ограничения вооружений и предотвращения гонки вооружений. Однако в последние годы их выполнение сокращается из-за растущего недоверия между основными державами.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 лет США и Россия прекратили выполнение части соглашений, что увеличивает риск новой эскалации. Отсутствие контроля затрудняет построение стабильной мировой системы безопасности.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перемещения и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вооружённые конфликты приводят к массовым разрушениям инфраструктуры и вынуждают миллионы людей покинуть свои дома. По данным ООН, за последнее десятилетие более 100 миллионов стали беженцами, что ухудшает социальные условия.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последствия современных войн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 образовательные потери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тяжёлые последствия испытывают подростки: многие сталкиваются с психологическими травмами и разрывом образовательного процесса. Эти потери уменьшают возможности для благополучного будущего новых поколений.
</a:t>
            </a:r>
            <a:endParaRPr lang="en-US" sz="8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молодежи в предотвращении войн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участвует в международных движениях за мир, таких как Fridays for Future, и в онлайн-акциях против войн. Их инициативы способствуют формированию мирных ценностей и расширению диалога между народами.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толерантности и критического мышления среди школьников помогает снижать уровень конфликтности в обществе. Участие молодых людей в образовательных и международных программах укрепляет взаимопонимание и предотвращает военные столкновения.
</a:t>
            </a:r>
            <a:endParaRPr lang="en-US" sz="805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истории и судьбы на фоне конфликтов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беженца: история семьи из Сирии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покинувшая территорию Сирии из-за войны, пережила множество трудностей: потерю имущества и разлуку с близкими. Переезд в новую страну требовал непростой адаптации и новых надежд на безопасность и будущее.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испытания подростка в зоне боевых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четырёх подростков, находящихся в зоне конфликта, сталкивается с тяжелыми психологическими последствиями. Эти травмы влияют на их развитие, образование и возможность нормальной жизни в будущем.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предотвращению новой войны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является укрепление международной дипломатии, что позволяет странам выстраивать диалог и разрешать конфликты мирным путём. Это снижает риск начала вооружённых столкновений.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важным шагом становится прозрачность информации в СМИ, что помогает противостоять дезинформации и манипуляциям общественным мнением, поддерживая доверие и осведомлённость граждан.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Третьим является развитие образовательных программ, направленных на мирное разрешение споров, а также создание международных платформ для общения молодёжи, что способствует формированию культуры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совместные усилия для устойчивого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новой войны зависят от множества факторов, включая политические противоречия и технологический прогресс. Только объединённые действия государств, общества и молодёжи помогут укрепить мир и предотвратить конфликты.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2026-05-11T01:37:26Z</dcterms:created>
  <dcterms:modified xsi:type="dcterms:W3CDTF">2026-05-11T01:37:26Z</dcterms:modified>
</cp:coreProperties>
</file>