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Военно-воздушные силы: состав, предназначение и вооружение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ВВС защищают небо, поддерживают войска и применяют современное оружие.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авиация стала опорой современной обороны
</a:t>
            </a:r>
            <a:endParaRPr lang="en-US" sz="2358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боевых вылетов авиация превратилась из вспомогательного средства в решающий фактор войны. Рост скорости, дальности и точности вооружения сделал ВВС ключевым элементом общей системы обороны вместе с ПВО, разведкой и связью.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9" y="1253430"/>
            <a:ext cx="43740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829" y="3423750"/>
            <a:ext cx="451200" cy="360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Военно-воздушных сил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воздушного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ВВС обеспечивают превосходство в воздухе, прикрывают свои войска и важные объекты, а также перехватывают нарушителей и вражеские летательные аппараты.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 целям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поражает наземные и морские объекты, используя бомбы и ракеты. Это позволяет воздействовать на склады, аэродромы, пункты управления и технику противника.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 специальные комплексы помогают выявлять цели, отслеживать перемещения противника и передавать данные для принятия решений в реальном времени.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и 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Военно-транспортная авиация доставляет людей, технику, боеприпасы и помощь туда, где наземный путь невозможен или слишком медленен.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мирное и военное время авиация участвует в поисково-спасательных операциях, эвакуации раненых и ликвидации последствий чрезвычайных ситуаций.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авиация выполняет боевую задачу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типичном авиационном вылете: от обнаружения цели до послеполётного разбора.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авиации и их назначение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каждый вид авиации решает свою часть общей задачи обороны.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ВВС эффективны только как система: защита, удар, перевозка и обеспечение дополняют друг друга.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ОБЗР по теме ВВС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Истребители: скорость, манёвренность и борьба за воздух
</a:t>
            </a:r>
            <a:endParaRPr lang="en-US" sz="2119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за воздушной целью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Истребители предназначены для борьбы с самолётами, вертолётами и беспилотными аппаратами противника. Они прикрывают свои силы и не дают противнику свободно действовать в воздухе.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которая решает секунды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истребитель оснащается радаром, системами обмена данными, ракетами ближнего и дальнего боя, а также пушкой. Его преимущество — высокая скорость, манёвренность и быстрое изменение высоты и курса.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Бомбардировочная и штурмовая авиация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Бомбардировщики поражают важные объекты на большом удалении: склады, мосты, аэродромы, пункты управления. Их сильная сторона — дальность полёта и значительная боевая нагрузка.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Штурмовики действуют ближе к линии соприкосновения и поддерживают сухопутные войска огнём по танкам, колоннам, артиллерии и опорным пунктам. Они рассчитаны на работу в сложной обстановке.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обеих групп особенно важны защищённая кабина, точные системы прицеливания и устойчивость к огню с земли и средствам радиоэлектронного противодействия.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основных классов авиации в задачи ВВС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функций, а не количество самолётов. Это помогает увидеть, какие направления требуют постоянной готовности и координации.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типами авиации важнее доминирования одного класса: именно он обеспечивает устойчивость всей системы.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для учебной схемы по теме ВВС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Военно-транспортная и специальная авиация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Груз, который должен прийти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Военно-транспортные самолёты перевозят личный состав, технику, боеприпасы и гуманитарную помощь. Благодаря большой грузоподъёмности и дальности они обеспечивают переброску сил на значительные расстояния и работу в районах, где наземная доставка затруднена.
</a:t>
            </a:r>
            <a:endParaRPr lang="en-US" sz="107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поддержка всей авиации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Специальная авиация расширяет возможности других самолётов. Сюда относятся воздушные заправщики, машины дальнего радиолокационного обнаружения, самолёты радиоэлектронной борьбы и поисково-спасательные борта, которые поддерживают действия всей авиационной группировки.
</a:t>
            </a:r>
            <a:endParaRPr lang="en-US" sz="1007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для иллюстрации учебной 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изображении можно показать самолёт с открытой рампой, воздушную дозаправку и борт ДРЛО с заметной радиолокационной антенной. Такая композиция наглядно отражает роль авиации обеспечения в современной операции.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лётчика к выполнению вылета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и выполнения полёта в боевой и учебной авиации.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ВВС: от пушек до высокоточных боеприпасов
</a:t>
            </a:r>
            <a:endParaRPr lang="en-US" sz="2128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Авиационные пушки остаются важным оружием ближнего боя и используются, когда требуется быстрое и точное поражение цели на малой дистанции, особенно при манёвренном воздушном бою и поддержке войск.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Неуправляемые ракеты и авиабомбы применяются против площадных целей и укреплённых районов; их эффективность особенно высока при массированном ударе и хорошем взаимодействии с разведкой и корректировкой.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целеуказания и прицельные системы повышают точность применения всего вооружения; именно сочетание оружия, датчиков и связи делает современный авиационный удар результативным.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Управляемые ракеты и корректируемые боеприпасы позволяют поражать цели точнее, с больших расстояний и при меньшем риске для экипажа, снижая зависимость от сближения с объектом атаки.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авиационного вооружения
</a:t>
            </a:r>
            <a:endParaRPr lang="en-US" sz="2271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решают разные боевые задачи: одни поражают цель напрямую, другие помогают сорвать её обнаружение, сопровождение или наведение.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корректируемые боеприпасы, а ракеты воздух–воздух и РЭБ особенно важны для борьбы за господство в воздухе.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авиационному вооружению; условная сравнительная оценка для наглядности, 2025
</a:t>
            </a:r>
            <a:endParaRPr lang="en-US" sz="6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пятого поколения и малозаметность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пятого поколения создаются так, чтобы их было сложнее обнаружить радарами: важны форма планера, внутреннее размещение вооружения, экранирование излучений и современные системы обмена данными.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таких машин заключается не только в скрытности, но и в более быстром обнаружении цели, объединении информации от датчиков и сокращении времени от поиска до удара.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1866576"/>
            <a:ext cx="3239400" cy="18340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современных боевых платформ ВВС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типов боевых платформ по роли, достоинствам и ограничениям.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платформа сильна в своей нише: истребитель, ударный самолёт, транспорт и вертолёт дополняют друг друга, а не заменяют.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сведения о типах авиационной техники; 2025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Вертолёты в составе ВВС и армейской авиации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Огневая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вертолёты сопровождают сухопутные подразделения, поражают технику и огневые точки, действуя на малой высоте и с коротких подлётов к цели.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Десант и переброска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Вертолёты быстро доставляют подразделения и грузы туда, где нет подготовленной полосы, что особенно важно в труднодоступной местности и при срочных операциях.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спасение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эвакуация и поисково-спасательные задачи требуют точной посадки, зависания и работы в сложных условиях, где самолёт использовать невозможно.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вооружения, манёвренности и возможности взлёта с ограниченной площадки делает вертолёт универсальным средством боевой и вспомогательной авиации.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авиация, ПВО и разведка действуют вместе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порядок обмена данными и распределения задач в системе воздушной обороны.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боевую эффективность ВВС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современных самолётов результат зависит от людей, обслуживания, связи и своевременной разведки, а не только от характеристик машины.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исправность техники и подготовка экипажей: без них остальные ресурсы не превращаются в боевую результативность.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организации боевой работы авиации; 2025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для ВВС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Беспилотники усложняют обнаружение угроз и требуют от авиации более точного взаимодействия с разведкой, ПВО и средствами поражения.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Дальнобойная ПВО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зенитные комплексы заставляют действовать осторожнее, использовать скрытные маршруты, ложные цели и более продуманное планирование вылетов.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РЭБ 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Помехи нарушают наведение, обмен данными и управление, поэтому защищённая связь и устойчивые каналы передачи информации становятся критически важными.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аэродромов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Сохранность техники и готовность к вылету требуют рассредоточения самолётов, маскировки, быстрого ремонта полос и устойчивой работы тыла.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ВВС для национальной безопасности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Военно-воздушные силы обеспечивают защиту воздушного пространства, перехват угроз и быстрый ответ на кризис, когда решающую роль играет время реакции и дальность действия.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воздуха создаёт условия для манёвра сухопутных войск, надёжного снабжения и работы транспорта, а также позволяет удерживать инициативу в ходе операции.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ВВС повышают стратегическую устойчивость государства: они усложняют действия противника, усиливают сдерживание и дают возможность действовать точно на больших расстояниях.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ВВС: сила, объединяющая технику и координацию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Военно-воздушные силы эффективны тогда, когда техника, подготовка экипажей, связь, разведка и ПВО работают как единая система, обеспечивая скорость, точность и надёжную защиту страны.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2026-05-21T04:45:01Z</dcterms:created>
  <dcterms:modified xsi:type="dcterms:W3CDTF">2026-05-21T04:45:01Z</dcterms:modified>
</cp:coreProperties>
</file>