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П. Комарова: доброе стихотворение о лесном малыше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Трогательная история о маленьком оленёнке, лесной тишине и заботе.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Комаров и природа в детской поэзии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Комаров писал о природе просто и тепло. В его стихах лес, животные и тишина становятся понятными даже младшим школьникам, а главная мысль о доброте и бережном отношении звучит особенно ясно.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4549" y="1592249"/>
            <a:ext cx="83212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оленёнок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малыш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— это детёныш оленя. Он совсем маленький, лёгкий и осторожный, поэтому в лесу ему ещё трудно обходиться без помощи взрослых.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Нуждается в защите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малыш особенно уязвим перед холодом, опасностью и незнакомым миром. Ему важны тепло, покой и забота, чтобы чувствовать себя уверенно.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рядом с природой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растёт в лесу, где много звуков, запахов и движений. Но даже в знакомом месте ему спокойнее, когда рядом есть взрослое животное.
</a:t>
            </a:r>
            <a:endParaRPr lang="en-US" sz="1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живёт герой стихотворения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стихотворении звучит тихо и мягко: вокруг деревья, тропинки, свежий воздух и спокойные лесные звуки. Всё это создаёт ощущение живого, но очень осторожного мира.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фон для события, а пространство, которое помогает понять настроение героя. Лес будто прислушивается к каждому шагу оленёнка и бережно хранит его покой.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изображён оленёнок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показан совсем маленьким и беззащитным. Его хочется беречь, потому что он ещё только учится жить в большом и непростом лесном мире.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героя тихие и аккуратные. Он будто старается не нарушить лесную тишину и всё время прислушивается, нет ли рядом опасности.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оленёнка напоминает маленького ребёнка: он доверчив, осторожен и нуждается в поддержке. Именно поэтому герой вызывает у читателя тёплое участие.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075016"/>
            <a:ext cx="462733" cy="462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стихотворении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оленёнку хочется относиться ласково, потому что он трогательный и совсем маленький. Мягкий тон стихотворения помогает почувствовать эту нежность сразу.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выглядит уязвимым, поэтому за него немного тревожно. Читатель понимает: в лесу маленькому существу нужна особая осторожность и внимательное отношение.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природой тревога постепенно уходит. Лес, тишина и забота взрослого животного создают ощущение безопасности, которое успокаивает и героя, и читателя.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чувств в стихотворении П. Комарова «Оленёнок».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Мать-олениха стоит рядом спокойно и уверенно. Её присутствие словно говорит о безопасности, поэтому маленький оленёнок может не бояться леса. В этой картине чувствуется забота, которая делает мир мягче и добрее.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без слов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Олениха не произносит ничего, но её образ ясно передаёт внимание к детёнышу. Она рядом именно тогда, когда нужна поддержка. Так в стихотворении возникает тихая, но очень выразительная история материнской любви.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для малыша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взрослая олениха, оленёнок уже не выглядит таким растерянным. Он чувствует опору и становится увереннее. Эта сцена помогает увидеть, как важны тепло, близость и защита в природе.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матери-оленихи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оленёнок вызывает сочувствие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маленький и слабый, поэтому читатель сразу начинает переживать за него. Его уязвимость делает стихотворение особенно трогательным и понятным.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грубости и резкости. Напротив, мягкие слова и спокойный тон создают добрую атмосферу, в которой хочется беречь живое существо.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напоминает ребёнка, который только начинает узнавать мир. Из-за этого его страхи и осторожность кажутся очень близкими и вызывают сочувствие.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образ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помогают легко представить героя и лес вокруг него. Второклассникам такой текст понятен с первого чтения и не кажется трудным.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оттенки речи делают образ оленёнка особенно нежным. Даже короткие описания звучат тепло и вызывают желание защитить малыша.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движении передают осторожность и тишину. Кажется, будто оленёнок шагает очень мягко, чтобы не потревожить лес.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связывает все детали в одну добрую картину. Благодаря этому стихотворение запоминается легко и оставляет светлое впечатление.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тёмно-зелёный лес, где всё дышит покоем. Тонкие ветки, мягкий свет и тихая тропинка помогают сразу увидеть место действия.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поляне особенно заметен маленький оленёнок. Он будто слушает каждый шорох и осторожно идёт вперёд, чтобы не нарушить лесную тишину.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5674" y="1592249"/>
            <a:ext cx="106987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черты детства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открытие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ещё только учится жить в лесу. Он внимательно смотрит вокруг, запоминает запахи и звуки, а каждый шаг делает осторожно и не спеша.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 защите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маленький ребёнок, лесной малыш не может справиться со всем сам. Ему нужны тепло, безопасность и рядом тот, кто вовремя подаст помощь.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взрослым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чувствует себя спокойнее, когда рядом взрослая олениха. Это напоминает, что детство связано с доверием, заботой и ласковым отношением.
</a:t>
            </a:r>
            <a:endParaRPr lang="en-US" sz="11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оленёнок успокаивается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 показывает, как страх сменяется доверием и спокойствием.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мысль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даже самый маленький и слабый герой заслуживает внимания. Доброе отношение помогает ему не бояться окружающего мира и чувствовать себя увереннее.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забота — это не громкие слова, а тихие, точные поступки. Именно они создают ощущение тепла, безопасности и настоящей поддержки.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тех, кому трудно, и относиться к ним бережно. Когда рядом есть доброта, мир становится спокойнее и светлее для всех.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Наблюдать, а не тревожить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смотреть на лесных жителей издалека и не мешать им жить своей жизнью. Такой взгляд уважает природу и оставляет животным спокойствие. Даже тихий шаг здесь важнее громких слов.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который увидел оленёнка, не должен спешить к нему слишком близко. Лучше остановиться, полюбоваться и улыбнуться. Тогда встреча остаётся красивой, а лес — по-настоящему мирным.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особенно ясно чувствуется: тишина тоже может быть доброй. Она не пугает зверя и помогает ему чувствовать себя в безопасности, словно в надёжном доме среди деревьев.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рядом с природой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понятные, поэтому текст легко читать вслух. Второклассник быстро уловит смысл и не запутается в длинных, трудных выражениях.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мягкая и спокойная, как тихий лесной вечер. Она не торопит читателя, а помогает слушать стихотворение внимательно и с добрым чувством.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звучат короткие описания и ласковые оттенки слов. Благодаря им образ оленёнка становится нежным, живым и очень запоминающимся.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последовательности образов складывается понятный урок о доброте, внимании и уважении к живому.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остаётся в памяти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появляется маленький оленёнок. Его легко представить, потому что образ очень конкретный и добрый.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быстро понимает, что герою нужна защита. Простое чувство сочувствия делает текст близким и понятным.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история заканчивается ощущением спокойствия. Короткое, выразительное стихотворение хорошо запоминается и оставляет светлое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— самый трогательный образ. Рядом с ним лес кажется не пугающим, а тихим и добрым, потому что малыш находится под защитой взрослого животного.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тишина, забота и безопасность тоже очень важны. Вместе они создают мягкую картину природы, где маленькому герою спокойно и уютно.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вывод о лесном малыше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П. Комарова напоминает: к слабому нужно относиться бережно. История оленёнка учит замечать красоту природы, сочувствовать и не нарушать её тихий покой.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2026-05-24T00:54:21Z</dcterms:created>
  <dcterms:modified xsi:type="dcterms:W3CDTF">2026-05-24T00:54:21Z</dcterms:modified>
</cp:coreProperties>
</file>