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причастий в русском языке: правила, суффиксы, примеры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глагол превращается в причастие.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точно назвать признак по действию. Чтобы уверенно образовывать его, важно помнить: форма связана с видом, переходностью, спряжением и согласуется с существительным.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глагола, от которой образуется причастие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причастий настоящего времени берут основу настоящего времени: чита- → читающий, стро- → строящий. Именно эта основа подсказывает, какую форму можно образовать без ошибки.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причастий прошедшего времени обычно используется основа инфинитива или прошедшего времени: чита- → читавший, нес- → несший. От выбора основы зависит и суффикс, и написание слова.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основу, легче подобрать нужный суффикс и не смешать формы разных времён. Это особенно полезно при разборе слов и выполнении упражнений по орфографии.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вида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чаще даёт формы настоящего времени, потому что действие не завершено: читать — читающий. Совершенный вид чаще связан с прошедшим временем: прочитать — прочитавший.
</a:t>
            </a:r>
            <a:endParaRPr lang="en-US" sz="12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образовать причастие шаг за шагом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форму и суффикс без лишних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появляются только от глаголов несовершенного вида. Они называют предмет, который сам выполняет действие: например, ученик, читающий книгу, или ветер, колышущий ветви.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спряжения используются суффиксы -ущ- и -ющ-, а для II спряжения — -ащ- и -ящ-. Выбор зависит от спряжения исходного глагола, а не от значения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читающий, строящий, несущий, дышащий. Во всех примерах действие совершает сам предмет, поэтому причастие остаётся действительным по значению.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какой основы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строятся от основы инфинитива или прошедшего времени. Важен не только смысл, но и звуковой состав основы, потому что именно он определяет выбор суффикса.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гласного чаще пишется -вш-: читавший, увидевший. После согласного обычно появляется -ш-: несший, росший. Суффикс помогает сразу увидеть, что причастие относится к прошедшему времени.
</a:t>
            </a:r>
            <a:endParaRPr lang="en-US" sz="1264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что действие уже произошло: человек, читавший книгу, или ребёнок, принёсший рисунок. Это помогает отличить причастие от других слов с похожим окончанием.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могут образовываться от глаголов обоих видов, если речь идёт о завершённом действии. Поэтому важно сначала понять, что обозначает исходный глагол в конкретном примере.
</a:t>
            </a:r>
            <a:endParaRPr lang="en-US" sz="12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время и спряжение определяют выбор суффикса в действительных причастиях.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выбирают не наугад: он зависит от времени формы и признаков исходного глагола.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образуются только от переходных глаголов несовершенного вида. Это значит, что действие можно направить на предмет: читаемая книга, хранимые тетради.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спряжения употребляются -ем- и -ом-, а для II спряжения — -им-. Именно спряжение помогает выбрать нужную морфему и избежать ошибки при написании.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читаемый, ведомый, видимый, хранимый. В них предмет не сам выполняет действие, а испытывает его со стороны другого лица или предмета.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подчёркивает не исполнителя, а объект действия. Поэтому оно часто встречается в книжной речи и в описаниях процессов, правил и наблюдений.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создаются от переходных глаголов как совершенного, так и несовершенного вида. Главное условие — возможность направить действие на предмет, который становится объектом результата.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встречаются -енн-, -ённ-, -нн- и -т-. Именно они помогают образовать формы вроде написанный, решённый, взятый, открытый и другие похожие причастия.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 полная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слов есть краткий и полный вариант: написан — написанный, решён — решённый. Полная форма чаще используется как определение, а краткая — как часть сказуемого.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чаще встречаются в причастиях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 основные модели образования причастий и сравнить их по группам.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связана не только с самим суффиксом, но и с видом, спряжением, переходностью и залогом.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школьного курса русского языка, без претензии на статистическую выборку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«читающий»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«читающий» образовано от глагола «читать». Он несовершенного вида, поэтому причастная форма связана с действием, которое происходит сейчас, а не завершилось.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действительное причастие: оно называет предмет, который сам выполняет действие. В сочетании «читающий ученик» главное слово — ученик, а признак связан с его действием.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выделяется суффикс -ющ-, который указывает на причастие настоящего времени. Такой суффикс помогает быстро распознать форму и не спутать её с прилагательным.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согласуется с существительным в роде, числе и падеже: читающий ученик, читающая книга, читающему другу, читающим детям. Именно поэтому оно ведёт себя как прилагательное.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568" y="1372511"/>
            <a:ext cx="2711552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 глагола так важен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вид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подсказывает, какую причастную форму вообще можно образовать. Если глагол несовершенный, чаще получаем причастие настоящего времени; если совершенный — причастие прошедшего времени.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определения вида легко ошибиться в суффиксе: писать — пишущий, но написать — написавший. Вид помогает не смешивать разные модели образования и писать слово по правилу.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отвечает на вопрос: действие ещё идёт или уже завершилось? Только потом выбирает форму. Такой порядок работы снижает ошибки и делает разбор слова более точным.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и страдательные причастия
</a:t>
            </a:r>
            <a:endParaRPr lang="en-US" sz="2707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переходность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глагол может иметь прямое дополнение: читать книгу, строить дом, решать задачу. Именно такая связь показывает, что действие направлено на предмет.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образуются только от переходных глаголов. Если глагол непереходный, как идти или спать, обычная школьная модель не позволяет построить страдательную форму.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предмета, над которым действие уже совершается или было совершено. Поэтому переходность нужно проверять до выбора суффикса и залога.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действительное и страдательное причастие
</a:t>
            </a:r>
            <a:endParaRPr lang="en-US" sz="212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значение формы, вид, время, суффикс и согласование с существительным.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образования причастий
</a:t>
            </a:r>
            <a:endParaRPr lang="en-US" sz="29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основа меняется сильнее, чем ожидается: стереть — стёртый, вести — ведомый, беречь — бережённый. Поэтому важно смотреть не только на суффикс, но и на исходную форму глагола.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кажется необычной, полезно сверить её с глаголом и правилом образования причастий. В этих словах нельзя опираться только на похожие примеры: модели не всегда совпадают.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в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и буквы ц в ряде причастий появляется буква ё: стёртый, решённый, жжённый. Такая орфограмма требует внимания, потому что на слух различие не всегда хорошо заметно.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причастий по грамматическим признакам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образования причастий для 7 класса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несколько признаков вместе определяют форму причастия.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причастия зависит не от одного признака, а сразу от нескольких: вида, времени и залога. Поэтому сначала нужно определить грамматические свойства глагола, а затем выбирать суффикс.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не из-за одной орфограммы, а из-за неверного анализа глагольной основы и грамматических признаков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тем, что ученик начинает писать суффикс раньше, чем определит вид, переходность и залог. Значит, правильный алгоритм важнее механического запоминания.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типичных ошибок семиклассников при изучении причастий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568" y="1372511"/>
            <a:ext cx="2711552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причастие и прилагательное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 действием: оно показывает, что предмет что-то делает или испытывает действие. Прилагательное обозначает постоянный признак и не связано с глаголом.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зависимые слова: читающий книгу, решённая вчера задача. Если слово легко соединяется с обстоятельством или дополнением, это сильная подсказка.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«раненый», «учёный», «варёный» нужно проверять в предложении. В одном случае слово может быть причастием, в другом — уже прилагательным.
</a:t>
            </a:r>
            <a:endParaRPr lang="en-US" sz="12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образование причастий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моделей образования причастий помогает выбирать правильные суффиксы и избегать орфографических ошибок. Это особенно важно при выполнении упражнений и контрольных работ.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уверенно определять основу, суффикс и окончание, а также объяснять, почему слово образовано именно так. Такой разбор делает морфологический анализ понятнее.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образуют причастные обороты, которые влияют на постановку запятых. Поэтому тема связана не только с орфографией, но и с пунктуацией.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описание более точным и выразительным: можно кратко назвать признак предмета через действие. Это полезно и в учебных заданиях, и в собственных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точная форма, точное правило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показать признак предмета через действие, а его форма подчиняется строгим правилам. Если помнить о виде, времени, залоге, переходности и суффиксах, писать станет заметно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2026-05-28T16:31:46Z</dcterms:created>
  <dcterms:modified xsi:type="dcterms:W3CDTF">2026-05-28T16:31:46Z</dcterms:modified>
</cp:coreProperties>
</file>