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общественная и педагогическая деятельность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Мыслитель, писатель и реформатор образования.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второй половины XIX века: время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второй половины XIX века: время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общество быстро менялось: росли споры о правах человека, расширялась школа, но для многих крестьян обучение оставалось недоступным.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открыл школу в Ясной Поляне в 1859 году и лично участвовал в уроках, чтобы проверять свои педагогические идеи не в теории, а в живой практике.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не было телесных наказаний, жесткой муштры и обязательной зубрежки. Ученики учились в более свободной обстановке, где учитывались их интерес и отклик на материал.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занятий становились живое слово, наблюдение и доверительный разговор. Толстой стремился сделать обучение естественным продолжением детской любознательности, а не источником страха и принуждения.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Яснополянская школа как педагогический эксперимент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 в системе взглядов Толстого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как помощник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видел в учителе не надзирателя, а человека, который помогает ребенку мыслить самостоятельно. Он должен направлять, а не подавлять, и замечать индивидуальные особенности каждого ученика.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ребенка в 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учеником особенно важны доверие и уважение. Толстой считал недопустимым унижение ребенка: обучение становится плодотворным только тогда, когда ученик чувствует свободу и внутреннюю заинтересованность.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отвергал принуждение как основу школьного дела. Он считал, что знание нельзя навязать силой: оно усваивается тогда, когда ребенку действительно интересно и понятно, зачем он учится.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должно опираться на чтение, беседу, письмо и наблюдение. Толстой особенно ценил связь учебного материала с жизненным опытом ребенка и его повседневными вопросами.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критиковал механическую зубрежку и формальный контроль, которые превращают урок в пустую обязанность. Главное, по его мнению, — не повторение правил, а их осмысленное понимание.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свободного обучения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уроков необходимо соотносить с возрастом, речью и кругом представлений учеников. Только в этом случае школа помогает развивать мысль, а не подменяет ее готовыми схемами.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двух ведущих тем показывает, что Толстой строил педагогику прежде всего вокруг практики урока и свободы ученика.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педагогических работ Толстого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сосредоточены на том, как сделать школу живой, а не формально-административной.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статьи Л. Н. Толстого 1860-х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статьи и журнал «Ясная Поляна»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начинает публиковать педагогические размышления и обращается к вопросам школы, обучения и воспитания. Его интерес сосредоточен на реальной практике, а не на отвлеченной теории.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1861–1862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журнале «Ясная Поляна» он обсуждает свободу ученика, роль наблюдения и значение родного языка. Толстой спорит с официальной педагогикой и сопоставляет русские и европейские подходы.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этого времени формируют основу его педагогической позиции: школа должна быть живой, связанной с народной жизнью и уважительной к внутреннему миру ребенка.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радикально Толстой пересматривал назначение школы и роль ученика в обучении.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Толстого и традиционная школа: различия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школа ориентирована на личность, тогда как традиционная модель строится на контроле и единообразии.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статьи Л. Н. Толстого 1860-х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книги Толстого для народной школы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была рассчитана на начальное обучение грамоте и помогала ребенку войти в чтение через понятные, живые тексты и постепенно усложняющиеся задания.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азбука»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переработанном варианте Толстой стремился сделать обучение еще доступнее. Книга соединяла практику чтения с развитием речи, мышления и внимания к смыслу текста.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«Русские книги для чтения»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сборники включали рассказы, пословицы, сказки и исторические сюжеты. Они не только учили читать, но и расширяли кругозор ребенка через художественное слово.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добивался, чтобы чтение пробуждало сочувствие, интерес к жизни людей и размышление о добре и ответственности. Для него учебная книга была частью воспитания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просвещение и деревенская школа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просвещение и деревенская школа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настаивал, что образование должно быть доступно каждому ребенку, независимо от его происхождения. Особенно важной он считал сельскую школу, где знания связаны с реальной жизнью деревни.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представлении грамотность открывает путь к самостоятельности, более свободному мышлению и культурному росту народа. Поэтому обучение чтению, письму, счету и устной речи имело для него общественное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строился вокруг интереса ребенка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педагогических статей Л. Н. Толстого и описания Яснополянской школы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школа должна воспитывать не только грамотность, но и совесть: честность, сострадание и уважение к чужому труду становились для него основой подлинного образования.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воспитание в педагогике Толстого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связывал нравственное развитие с повседневным школьным опытом: как ученик говорит, спорит, ошибается и относится к товарищам, так постепенно формируется его внутренний выбор.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итогом обучения Толстой видел человека, способного к самоанализу и ответственности перед другими; знание без морального содержания он считал недостаточным.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Толстого общественные перемены начинались не с законов, а с внутренней работы человека и его отношения к насилию, свободе и ответственности.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общественной позиции Толстого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весомыми в его системе были ненасилие и свобода личности; именно они объединяли педагогические, религиозно-нравственные и общественные взгляды.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педагогические труды Л. Н. Толстого, 1860–1880-е годы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резко выступал против сословных перегородок и убеждения, что образование должно обслуживать только привилегированные слои общества, а не всех детей без исключения.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общественных спорах своего времени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критиковал казенную школу за формализм, подавление личности и оправдание дисциплины, которая держится на страхе, а не на осмысленном уважении к ученику.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позиции спорили чиновники, педагоги и публицисты: он отвергал не только отдельные недостатки, но и сам принцип принуждения как норму воспитания.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Толстой не предлагал готовой политической программы; он настаивал, что общество меняется прежде всего через нравственное обновление личности и совести.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педагогического наследия Толстого в культуре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учила читать и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 Толстого стала не просто учебником, а первым шагом в мир текста. В ней рядом стояли короткие рассказы, пословицы и наблюдения из жизни, чтобы ребенок учился читать через понятные и живые образы.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чтение, связанное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«Русские книги для чтения» соединяли художественный вкус и воспитательную задачу. Через сказки, исторические сюжеты и бытовые сцены ученик видел, что чтение помогает понимать людей, труд и повседневный опыт.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уважения, пережившая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показал, что ребенок не должен чувствовать себя униженным в школе. Этот образ свободного и внимательного обучения повлиял на гуманистическую педагогику и до сих пор воспринимается как современный ориентир.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Толстой проверял идеи на практике, а затем последовательно превращал их в статьи и учебные книги для народной школы.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педагогической деятельности Толстого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идет от школьного эксперимента к созданию целостной педагогической системы и устойчивых учебных материалов.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деятельность Л. Н. Толстого: 1859, 1860–1862, 1872, 1875, 1870–1880-е годы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73481"/>
            <a:ext cx="292200" cy="23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52356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71" y="3793611"/>
            <a:ext cx="270375" cy="309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педагогической системы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Ясной Поляны держался на личном авторитете Толстого и его постоянном участии в занятиях, поэтому его трудно было полностью перенести в обычную массовую школу.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обучение требовало высокой внутренней дисциплины от учеников и учителя. Без этого диалог и выбор занятия могли превратиться в разрозненность и потерю учебной цели.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отказ от жесткого расписания и общей программы был убедителен как идеал, но на практике не всегда подходил для больших классов, где нужна общая структура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цели ставил Толстой и к какому результату привела каждая из его инициатив.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педагогических инициатив Толстого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инициативы работали в одном направлении: от практики свободной школы к созданию понятной, нравственно ориентированной учебной литературы.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труды Л. Н. Толстого и исследования его наследия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Толстовский принцип уважения к личности ученика близок современному личностно ориентированному обучению: ребенок рассматривается не как объект контроля, а как активный участник образовательного процесса.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унижения и насилия в воспитании сегодня особенно важен: школа, по Толстому, должна не только давать знания, но и помогать человеку вырабатывать внутреннюю ответственность.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внимание к интересу, самостоятельности и реальному жизненному опыту перекликается с педагогикой сотрудничества и проектной работой, где знание становится результатом осмысленного действия.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идей Толстого для современной школы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показал, что школа может быть пространством свободы и нравственного роста
</a:t>
            </a:r>
            <a:endParaRPr lang="en-US" sz="2175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общественная и педагогическая работа соединили защиту народного образования, критику насилия и веру в личность. Именно поэтому Толстой остается современным собеседником для школы и культуры.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2026-05-23T10:13:35Z</dcterms:created>
  <dcterms:modified xsi:type="dcterms:W3CDTF">2026-05-23T10:13:35Z</dcterms:modified>
</cp:coreProperties>
</file>