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орфограммы в высказывании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опасные места и пишем без ошибок.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проверка орфограмм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слово звучит быстро, а на письме каждая буква важна. Проверка помогает не ошибиться, сделать запись понятной и аккуратной даже в короткой фразе.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высказывание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есть законченная мысль, поэтому важно читать его целиком. Тогда легче понять смысл, увидеть границы слов и не пропустить опасное место при письме.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или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Высказывание может быть совсем коротким: одно слово, ответ в тетради или небольшая записка. Даже в таком тексте встречаются орфограммы, которые нужно замечать и проверять.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тоже состоит из высказываний. Если проверять каждое слово внимательно, читать становится проще, а написанное выглядит ровным, чистым и понятным для читателя.
</a:t>
            </a:r>
            <a:endParaRPr lang="en-US" sz="11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прячутся орфограммы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опасные места встречаются в безударных гласных. Их звук слышится неясно, поэтому легко выбрать не ту букву и допустить ошибку при записи.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в конце и в середине слова тоже требуют внимания. Они могут звучать неотчётливо, и тогда нужно проверить их изменением слова или подбором формы.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и словарные слова нельзя писать наугад. Здесь важно вспомнить правило, сравнить формы слов или свериться со словарём, чтобы не ошибиться.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проверки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читают слово или предложение целиком, чтобы понять смысл и не потерять ни одной буквы.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находят место, где буква вызывает сомнение. Это и есть опасный участок, который требует проверки.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Определить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решают, что именно перед ними: безударная гласная, парный согласный, мягкий знак или словарное слово.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подбирают проверочное слово, вспоминают правило или открывают словарь, если без него не обойтись.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Безударная гласная слышится неясно, поэтому слух может подсказать ошибку. Чтобы проверить её, нужно подобрать родственное слово, где нужный звук станет ударным и отчётливым.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слове леса буква проверяется через слово лесной. Смысл слов близок, корень общий, а нужный звук звучит ясно и помогает выбрать правильную букву.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третьеклассника важно помнить простой порядок: сначала ищем родственное слово, потом ставим ударение, а уже после этого записываем букву без лишних сомнений.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парные согласные часто оглушаются. Поэтому на слух можно услышать не тот звук, а писать всё равно нужно по правилу, а не по догадке.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звук вдруг «прячется», нужно не спорить с буквой, а искать проверочную форму. Тогда становится ясно, какая согласная действительно должна стоять в слове.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изменить слово так, чтобы согласный стал отчётливым. Так слова дуб, гриб и мороз удобно проверяются формами дубы, грибы, морозы.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ориентир особенно важен для младших школьников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и материал для 3 класса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классе сравнение форм слов помогает заметить, что мягкий знак не всегда слышится, но часто сохраняет правильное 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проверочное слово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быть родственным: у него тот же корень и близкий смысл. Только тогда оно помогает увидеть нужную букву, а не сбивает с толку.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выбирать форму, где ударение падает на сомнительную гласную или где согласный слышится отчётливо. Тогда проверка работает точно и без лишних сомнений.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слова не подходят, даже если они звучат похоже. Они не объясняют написание и могут только запутать ученика, как лабиринт без карты.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проверять по проверочной паре: гриб — грибы, трава — травы, лесной — лес. Такие примеры показывают, как буква становится понятной.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орфограмму в высказывании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проверки слова, предложения или короткого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правилу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орфограммы не подбирают по проверочному слову, а сразу вспоминают как правило. Так пишутся сочетания жи-ши, ча-ща, чу-щу — без лишних догадок.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случаи раздельного написания слов. Их тоже нельзя проверять ударением, поэтому ученик сначала узнаёт тип орфограммы, а потом применяет нужное правило без спешки.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правилам относятся и заглавные буквы в именах, кличках, названиях. Здесь важно не слух, а знание нормы: буква выбирается по смыслу и по правилу.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уже знакомо, письмо становится быстрее и увереннее. Не нужно каждый раз искать подсказку: достаточно вспомнить, как пишется именно это сочетание или слово.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 нельзя проверить ударением или изменением формы. Их написание нужно запомнить, а при сомнении свериться со словарём или образцом в учебнике.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словам относятся, например, заяц, карандаш, собака, тетрадь. В них легко ошибиться, если писать наугад, поэтому лучше сразу искать верную букву глазами.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 только запомнить слово, но и несколько раз написать его правильно. Тогда в памяти остаётся образ слова, и рука меньше тянется к ошибке.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6626" y="1385920"/>
            <a:ext cx="246300" cy="246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7414" y="2580703"/>
            <a:ext cx="184725" cy="246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487" y="3786602"/>
            <a:ext cx="252040" cy="2240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лучше проверять в предложении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58526" y="1385920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границы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сразу понятно, где слово заканчивается и начинается другое. Это помогает не потерять букву при списывании и не перепутать часть слова с отдельным словом.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2158526" y="2580686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Яснее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предложения подсказывает, какое слово должно стоять на месте. Тогда легче заметить, что написание можно проверить правилом, словом-помощником или словарём.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2158526" y="3775459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проверять по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стоит в предложении, оно звучит живее и понятнее. Ребёнок видит не отдельную букву, а целую мысль, и проверка проходит спокойнее и точнее.
</a:t>
            </a:r>
            <a:endParaRPr lang="en-US" sz="9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 небольшой текст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78301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Прочитать всё сначала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текст читают целиком, чтобы понять его смысл и найти места, где буквы могут «спрятаться» и подождать проверку.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3574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Отметить опасные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карандашом или взглядом выделяют сомнительные буквы. Так легче не забыть ни одну орфограмму и проверить их по очереди.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8857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и перечитать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текст читают ещё раз. Если он звучит ровно и без спотыканий, значит, буквы выбраны 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как дорожный знак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Знак, который предупреждает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словно говорит: «Внимание, здесь можно ошибиться!» Она помогает остановиться и посмотреть на слово внимательнее. Это как маленький сигнал для аккуратного письма.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для запоминания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образа подходят лупа, карандаш, тетрадная строка и выделенная буква. Они напоминают, что проверка начинается не с догадки, а с внимательного взгляда.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третьеклассников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торопиться и пропускать проверку. Тогда буква ставится как будто сама собой, а потом в тетради появляется неожиданная «сюрприз-буква».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выбрать случайное проверочное слово. Если слова не родственные, оно не поможет, а только запутает и ученика, и его тетрадь.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доверять только слуху. Не все звуки слышатся ясно, поэтому без проверки легко ошибиться в безударной гласной или парном согласном.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забыть про мягкий знак или словарное слово. Такие места нужно замечать отдельно: они не всегда слышатся, зато пишутся по правилам или по словарю.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аккуратность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письмо делает высказывание понятным с первого взгляда. Читатель не спотыкается на ошибках и быстрее понимает, о чём написан текст.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Проверенная работа легче исправляется, пересказывается и проверяется учителем. Когда буквы стоят на месте, ученик чувствует спокойствие и уверенность, а не грустное «ой, опять забыли!»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русского языка это важный навык. Он помогает писать чище, внимательнее и красивее, а значит, делает письменную речь действительно грамотной.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упражнения для тренировки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Подобрать проверочное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словам леса, грибы, дня, травы можно найти родственные слова. Такое упражнение показывает, как ударение помогает увидеть нужную букву.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орфограмму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слове или предложении нужно заметить опасное место. Это учит смотреть внимательно и не пропускать буквы, которые требуют проверки.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Вставить букву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буква пропущена, её нужно восстановить по правилу или проверочному слову. Это упражнение хорошо тренирует память и внимание к слову.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Объяснить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не просто пишет слово, а говорит, почему оно написано именно так. Когда объяснение есть, правило запоминается надёжнее и без скуки.
</a:t>
            </a:r>
            <a:endParaRPr lang="en-US" sz="9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проверки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4575" y="2581249"/>
            <a:ext cx="1873200" cy="1693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замечают сомнительное место в слове или предложении. Без этого шагнуть дальше трудно: орфограмма любит прятаться, как настоящий маленький фокусник.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5121" y="2580004"/>
            <a:ext cx="1873200" cy="1693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определяют, можно ли подобрать проверочное слово. Если да, меняют форму слова или находят родственное, чтобы нужная буква стала слышна.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55677" y="2581249"/>
            <a:ext cx="1873200" cy="1693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подходит правило, его вспоминают и применяют сразу. Для словарных слов проверку делают по словарю и запоминают написание отдельно.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96226" y="2581249"/>
            <a:ext cx="1873200" cy="1693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всё высказывание перечитывают ещё раз. Это помогает увидеть пропущенную букву, проверить согласованность и убедиться, что ошибок больше нет.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делает письмо сильнее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орфограммы — значит писать смелее и точнее. Проверочное слово, правило и словарь помогают не гадать, а выбирать верную букву. Тогда текст получается аккуратным, понятным и красивым.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2026-05-22T00:00:29Z</dcterms:created>
  <dcterms:modified xsi:type="dcterms:W3CDTF">2026-05-22T00:00:29Z</dcterms:modified>
</cp:coreProperties>
</file>