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задач с помощью уравнений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Переводим текст задачи на язык алгебры.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уравнение помогает найти неизвестное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7 классе уравнение становится удобным способом кратко записать условие задачи. Оно помогает найти одно неизвестное число, сравнить величины и увидеть связь между данными без лишних слов.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525" y="2065275"/>
            <a:ext cx="322200" cy="32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19476" y="2342426"/>
            <a:ext cx="295050" cy="337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54950" y="3120774"/>
            <a:ext cx="252900" cy="337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записи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580900" y="205777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Неизвестное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величина, которую нужно найти по условию задачи. Её удобно обозначить буквой, чаще всего x, чтобы дальше работать с ней как с обычным числом.
</a:t>
            </a:r>
            <a:endParaRPr lang="en-US" sz="1064" dirty="0"/>
          </a:p>
        </p:txBody>
      </p:sp>
      <p:sp>
        <p:nvSpPr>
          <p:cNvPr id="13" name="Text 3"/>
          <p:cNvSpPr txBox="1"/>
          <p:nvPr/>
        </p:nvSpPr>
        <p:spPr>
          <a:xfrm>
            <a:off x="3595301" y="234242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равно показывает, что значения слева и справа совпадают. Именно через равенство записывают связь между известными данными и неизвестной величиной в текстовой задаче.
</a:t>
            </a:r>
            <a:endParaRPr lang="en-US" sz="1064" dirty="0"/>
          </a:p>
        </p:txBody>
      </p:sp>
      <p:sp>
        <p:nvSpPr>
          <p:cNvPr id="14" name="Text 4"/>
          <p:cNvSpPr txBox="1"/>
          <p:nvPr/>
        </p:nvSpPr>
        <p:spPr>
          <a:xfrm>
            <a:off x="6609674" y="312077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между величинами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Сумма, разность, произведение или частное подсказывают, как связаны числа в условии. Важно точно выбрать действие, иначе уравнение не будет соответствовать смыслу задачи.
</a:t>
            </a:r>
            <a:endParaRPr lang="en-US" sz="106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950" y="777075"/>
            <a:ext cx="4097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текст задачи превращается в уравнение
</a:t>
            </a:r>
            <a:endParaRPr lang="en-US" sz="2246" dirty="0"/>
          </a:p>
        </p:txBody>
      </p:sp>
      <p:sp>
        <p:nvSpPr>
          <p:cNvPr id="10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17961" y="1709628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Выделяем данные
</a:t>
            </a:r>
            <a:pPr algn="l" indent="0" marL="0">
              <a:lnSpc>
                <a:spcPct val="115000"/>
              </a:lnSpc>
              <a:buNone/>
            </a:pPr>
            <a:r>
              <a:rPr lang="en-US" sz="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читают условие и находят числа, единицы измерения и вопрос. Это помогает понять, какие величины уже известны, а какая информация ещё скрыта в тексте.
</a:t>
            </a:r>
            <a:endParaRPr lang="en-US" sz="1108" dirty="0"/>
          </a:p>
        </p:txBody>
      </p:sp>
      <p:sp>
        <p:nvSpPr>
          <p:cNvPr id="12" name="Text 3"/>
          <p:cNvSpPr txBox="1"/>
          <p:nvPr/>
        </p:nvSpPr>
        <p:spPr>
          <a:xfrm>
            <a:off x="417961" y="2477714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 букву
</a:t>
            </a:r>
            <a:pPr algn="l" indent="0" marL="0">
              <a:lnSpc>
                <a:spcPct val="115000"/>
              </a:lnSpc>
              <a:buNone/>
            </a:pPr>
            <a:r>
              <a:rPr lang="en-US" sz="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неизвестную величину обозначают буквой, обычно x. После этого остальные данные удобно выражать через неё, не теряя связи между условиями задачи.
</a:t>
            </a:r>
            <a:endParaRPr lang="en-US" sz="1108" dirty="0"/>
          </a:p>
        </p:txBody>
      </p:sp>
      <p:sp>
        <p:nvSpPr>
          <p:cNvPr id="13" name="Text 4"/>
          <p:cNvSpPr txBox="1"/>
          <p:nvPr/>
        </p:nvSpPr>
        <p:spPr>
          <a:xfrm>
            <a:off x="417961" y="3245797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Записываем связь
</a:t>
            </a:r>
            <a:pPr algn="l" indent="0" marL="0">
              <a:lnSpc>
                <a:spcPct val="115000"/>
              </a:lnSpc>
              <a:buNone/>
            </a:pPr>
            <a:r>
              <a:rPr lang="en-US" sz="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словесного описания составляют равенство, которое точно передаёт отношение между величинами. Уравнение становится короткой математической моделью всей задачи.
</a:t>
            </a:r>
            <a:endParaRPr lang="en-US" sz="1108" dirty="0"/>
          </a:p>
        </p:txBody>
      </p:sp>
      <p:sp>
        <p:nvSpPr>
          <p:cNvPr id="14" name="Text 5"/>
          <p:cNvSpPr txBox="1"/>
          <p:nvPr/>
        </p:nvSpPr>
        <p:spPr>
          <a:xfrm>
            <a:off x="417961" y="4013858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записи полезно ещё раз прочитать уравнение и сравнить его с условием. Если равенство отражает задачу верно, можно переходить к решению.
</a:t>
            </a:r>
            <a:endParaRPr lang="en-US" sz="110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текстовой задачи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при переводе условия в уравнение и поиске ответа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58000" y="657175"/>
            <a:ext cx="69978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тип задач: нахождение неизвестного числа
</a:t>
            </a:r>
            <a:endParaRPr lang="en-US" sz="2646" dirty="0"/>
          </a:p>
        </p:txBody>
      </p:sp>
      <p:sp>
        <p:nvSpPr>
          <p:cNvPr id="11" name="Text 2"/>
          <p:cNvSpPr txBox="1"/>
          <p:nvPr/>
        </p:nvSpPr>
        <p:spPr>
          <a:xfrm>
            <a:off x="1242950" y="2365275"/>
            <a:ext cx="1713300" cy="21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и числа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все данные, кроме одного числа, уравнение позволяет быстро найти возраст, количество предметов или число в последовательности. Обычно связь задаётся через сложение или вычитание.
</a:t>
            </a:r>
            <a:endParaRPr lang="en-US" sz="1062" dirty="0"/>
          </a:p>
        </p:txBody>
      </p:sp>
      <p:sp>
        <p:nvSpPr>
          <p:cNvPr id="12" name="Text 3"/>
          <p:cNvSpPr txBox="1"/>
          <p:nvPr/>
        </p:nvSpPr>
        <p:spPr>
          <a:xfrm>
            <a:off x="3022508" y="2365275"/>
            <a:ext cx="1713300" cy="21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зависимость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задачах неизвестное число соединяется с известными данными простым действием: прибавить, вычесть, умножить или разделить. Такая запись легко превращается в линейное уравнение.
</a:t>
            </a:r>
            <a:endParaRPr lang="en-US" sz="1062" dirty="0"/>
          </a:p>
        </p:txBody>
      </p:sp>
      <p:sp>
        <p:nvSpPr>
          <p:cNvPr id="13" name="Text 4"/>
          <p:cNvSpPr txBox="1"/>
          <p:nvPr/>
        </p:nvSpPr>
        <p:spPr>
          <a:xfrm>
            <a:off x="4802068" y="2365275"/>
            <a:ext cx="1713300" cy="21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Отрезки и длины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геометрических задачах неизвестным может быть длина отрезка, сторона фигуры или периметр. Тогда уравнение строится так, чтобы все длины были выражены в одинаковых единицах.
</a:t>
            </a:r>
            <a:endParaRPr lang="en-US" sz="1062" dirty="0"/>
          </a:p>
        </p:txBody>
      </p:sp>
      <p:sp>
        <p:nvSpPr>
          <p:cNvPr id="14" name="Text 5"/>
          <p:cNvSpPr txBox="1"/>
          <p:nvPr/>
        </p:nvSpPr>
        <p:spPr>
          <a:xfrm>
            <a:off x="6581631" y="2365275"/>
            <a:ext cx="1713300" cy="21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решения важно получить число, которое подходит по смыслу условия. Если ответ слишком большой, отрицательный или не совпадает с описанием, модель задачи нужно пересмотреть.
</a:t>
            </a:r>
            <a:endParaRPr lang="en-US" sz="106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385642"/>
            <a:ext cx="4000500" cy="15943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модель подходит для разных сюжетов: нужно лишь правильно выбрать неизвестное и связь между величинами.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разные жизненные ситуации записываются уравнением
</a:t>
            </a:r>
            <a:endParaRPr lang="en-US" sz="2376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сначала выделяют неизвестное, затем переводят слова в действие и получают равенство. Меняется сюжет, но способ записи остаётся одинаковым.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7 класса
</a:t>
            </a:r>
            <a:endParaRPr lang="en-US" sz="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статистику, а удобство разных сюжетов для учебного разбора. Чем проще связь между величинами, тем легче ученику составить уравнение.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типы задач чаще решаются уравнением
</a:t>
            </a:r>
            <a:endParaRPr lang="en-US" sz="2883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доступными обычно оказываются задачи на возраст и покупки: в них легко увидеть сумму, разность и кратное отношение между данными.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типовым текстовым задачам 7 класса
</a:t>
            </a:r>
            <a:endParaRPr lang="en-US" sz="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решается уравнение после его составления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443275" y="190657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Упростить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приводят уравнение к удобному виду: раскрывают скобки, переносят слагаемые и объединяют похожие части. Это помогает сделать выражение короче и понятнее для дальнейших вычислений.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844300" y="234115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Применить свойства равенства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 обеим частям прибавить, вычесть, умножить или разделить одно и то же число, равенство сохранится. Именно так неизвестное постепенно выделяют в отдельную часть.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99750" y="318242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значение переменной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уравнение принимает простую форму, находят значение x. Обычно это последний короткий вычислительный шаг, после которого уже можно записать ответ к задаче.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779750" y="383627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проверку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Найденное число подставляют в исходное равенство и сравнивают обе части. Если совпадение есть, значит решение верное и соответствует условию задачи.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211" y="932326"/>
            <a:ext cx="2770500" cy="20102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9049" y="2933842"/>
            <a:ext cx="2770500" cy="20102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на простом примере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610550" y="1784925"/>
            <a:ext cx="4812900" cy="8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Коробка с карандашами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коробке лежало 18 карандашей. Потом часть отдали, и осталось 7. Это удобно записать уравнением 18 − x = 7, где x — число отданных карандашей. После решения получают x = 11, а проверка подтверждает: 18 − 11 = 7.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6200" y="3448750"/>
            <a:ext cx="4812900" cy="8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проверка важна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правильных вычислениях можно ошибиться на этапе составления уравнения. Поэтому ответ всегда читают вместе с условием задачи и убеждаются, что он подходит по смыслу, единицам измерения и здравому смыслу.
</a:t>
            </a:r>
            <a:endParaRPr lang="en-US" sz="11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4728" y="2216576"/>
            <a:ext cx="274800" cy="27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4728" y="2886203"/>
            <a:ext cx="274800" cy="27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4728" y="3555978"/>
            <a:ext cx="274800" cy="274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64728" y="4225753"/>
            <a:ext cx="274800" cy="274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 движение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2272049" y="2159625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Путь, скорость,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движение всегда связаны три величины: путь, скорость и время. Если известны две из них, третью находят по формуле и проверяют, подходит ли ответ по смыслу.
</a:t>
            </a:r>
            <a:endParaRPr lang="en-US" sz="846" dirty="0"/>
          </a:p>
        </p:txBody>
      </p:sp>
      <p:sp>
        <p:nvSpPr>
          <p:cNvPr id="12" name="Text 3"/>
          <p:cNvSpPr txBox="1"/>
          <p:nvPr/>
        </p:nvSpPr>
        <p:spPr>
          <a:xfrm>
            <a:off x="2272049" y="2829404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
</a:t>
            </a:r>
            <a:pPr algn="l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зависимость записывается так: s = vt, v = s / t, t = s / v. Эти формулы помогают быстро составить уравнение, когда нужно найти неизвестную величину.
</a:t>
            </a:r>
            <a:endParaRPr lang="en-US" sz="874" dirty="0"/>
          </a:p>
        </p:txBody>
      </p:sp>
      <p:sp>
        <p:nvSpPr>
          <p:cNvPr id="13" name="Text 4"/>
          <p:cNvSpPr txBox="1"/>
          <p:nvPr/>
        </p:nvSpPr>
        <p:spPr>
          <a:xfrm>
            <a:off x="2272049" y="3499177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измерения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решением важно привести данные к одним единицам: километры с часами или метры с минутами. Иначе уравнение будет записано верно, но ответ получится неверным.
</a:t>
            </a:r>
            <a:endParaRPr lang="en-US" sz="846" dirty="0"/>
          </a:p>
        </p:txBody>
      </p:sp>
      <p:sp>
        <p:nvSpPr>
          <p:cNvPr id="14" name="Text 5"/>
          <p:cNvSpPr txBox="1"/>
          <p:nvPr/>
        </p:nvSpPr>
        <p:spPr>
          <a:xfrm>
            <a:off x="2272049" y="4168952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выбирать неизвестное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известно расстояние и время, обычно ищут скорость; если известны скорость и путь, находят время. Так уравнение становится коротким и отражает реальную ситуацию движения.
</a:t>
            </a:r>
            <a:endParaRPr lang="en-US" sz="84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950" y="777075"/>
            <a:ext cx="4097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 покупки и стоимость
</a:t>
            </a:r>
            <a:endParaRPr lang="en-US" sz="2246" dirty="0"/>
          </a:p>
        </p:txBody>
      </p:sp>
      <p:sp>
        <p:nvSpPr>
          <p:cNvPr id="10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17961" y="1709628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и количество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задачах удобно обозначать цену одной вещи буквой x. Тогда стоимость нескольких одинаковых предметов записывается как 2x, 5x или n x, в зависимости от количества.
</a:t>
            </a:r>
            <a:endParaRPr lang="en-US" sz="1108" dirty="0"/>
          </a:p>
        </p:txBody>
      </p:sp>
      <p:sp>
        <p:nvSpPr>
          <p:cNvPr id="12" name="Text 3"/>
          <p:cNvSpPr txBox="1"/>
          <p:nvPr/>
        </p:nvSpPr>
        <p:spPr>
          <a:xfrm>
            <a:off x="417961" y="2477714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сумма
</a:t>
            </a:r>
            <a:pPr algn="l" indent="0" marL="0">
              <a:lnSpc>
                <a:spcPct val="115000"/>
              </a:lnSpc>
              <a:buNone/>
            </a:pPr>
            <a:r>
              <a:rPr lang="en-US" sz="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найти, сколько заплатили за несколько покупок, складывают стоимости всех товаров. Если одна часть известна, а другая нет, сумма легко переводится в линейное уравнение.
</a:t>
            </a:r>
            <a:endParaRPr lang="en-US" sz="1108" dirty="0"/>
          </a:p>
        </p:txBody>
      </p:sp>
      <p:sp>
        <p:nvSpPr>
          <p:cNvPr id="13" name="Text 4"/>
          <p:cNvSpPr txBox="1"/>
          <p:nvPr/>
        </p:nvSpPr>
        <p:spPr>
          <a:xfrm>
            <a:off x="417961" y="3245797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Сдача и разность
</a:t>
            </a:r>
            <a:pPr algn="l" indent="0" marL="0">
              <a:lnSpc>
                <a:spcPct val="115000"/>
              </a:lnSpc>
              <a:buNone/>
            </a:pPr>
            <a:r>
              <a:rPr lang="en-US" sz="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покупатель заплатил больше, чем стоила покупка, разность показывает сдачу. В условии важно точно понять, что является полной стоимостью, а что — остатком после оплаты.
</a:t>
            </a:r>
            <a:endParaRPr lang="en-US" sz="1108" dirty="0"/>
          </a:p>
        </p:txBody>
      </p:sp>
      <p:sp>
        <p:nvSpPr>
          <p:cNvPr id="14" name="Text 5"/>
          <p:cNvSpPr txBox="1"/>
          <p:nvPr/>
        </p:nvSpPr>
        <p:spPr>
          <a:xfrm>
            <a:off x="417961" y="4013858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товаров
</a:t>
            </a:r>
            <a:pPr algn="l" indent="0" marL="0">
              <a:lnSpc>
                <a:spcPct val="115000"/>
              </a:lnSpc>
              <a:buNone/>
            </a:pPr>
            <a:r>
              <a:rPr lang="en-US" sz="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нужно сравнить два товара: один дороже другого на несколько рублей или в несколько раз. Тогда неизвестное выражают через известную величину и составляют одно уравнение.
</a:t>
            </a:r>
            <a:endParaRPr lang="en-US" sz="110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009972"/>
            <a:ext cx="4039800" cy="25367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показывает, где чаще всего появляются неточности при переводе текстовой задачи на язык алгебры.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составлении уравнений
</a:t>
            </a:r>
            <a:endParaRPr lang="en-US" sz="2845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связано не с вычислениями, а с чтением условия и построением модели. Внимательная запись данных и обязательная проверка заметно повышают точность решения.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решения текстовых задач в 7 классе
</a:t>
            </a:r>
            <a:endParaRPr lang="en-US" sz="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проверить, что ответ верный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после решения текстовой задачи.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с двумя неизвестными в простом виде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2926715" y="2012787"/>
            <a:ext cx="5373600" cy="7846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главное неизвестное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 в условии встречаются две величины, в 7 классе обычно вводят только одну переменную. Вторую величину сразу выражают через первую, чтобы получить одно уравнение.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926715" y="2930971"/>
            <a:ext cx="5373600" cy="7846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словами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«на 3 больше», «на 5 меньше», «в 2 раза меньше» переводят текст в математическую запись. Такие слова точно указывают, какое действие нужно выполнить с неизвестным.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926715" y="3849155"/>
            <a:ext cx="5373600" cy="7846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делает решение короче и понятнее: не нужно сразу строить систему из двух неизвестных. Ученик последовательно выражает величины и получает уравнение с одной буквой.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видно, что при увеличении числа предметов результат растёт по одному и тому же правилу. Это помогает заранее предсказать вид ответа.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связаны неизвестное и результат вычисления
</a:t>
            </a:r>
            <a:endParaRPr lang="en-US" sz="264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получается прямой и понятной: чем больше неизвестное значение, тем больше итог по формуле задачи. Такой вид особенно удобен для цены, количества и общей стоимости.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зависимости цена × количество
</a:t>
            </a:r>
            <a:endParaRPr lang="en-US" sz="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000" y="3062625"/>
            <a:ext cx="8219400" cy="18301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58000" y="657175"/>
            <a:ext cx="69978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в реальной жизни
</a:t>
            </a:r>
            <a:endParaRPr lang="en-US" sz="2646" dirty="0"/>
          </a:p>
        </p:txBody>
      </p:sp>
      <p:sp>
        <p:nvSpPr>
          <p:cNvPr id="12" name="Text 2"/>
          <p:cNvSpPr txBox="1"/>
          <p:nvPr/>
        </p:nvSpPr>
        <p:spPr>
          <a:xfrm>
            <a:off x="1193050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и расчёты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магазине уравнение помогает найти стоимость нескольких одинаковых товаров, проверить сдачу и сравнить цены. Такой расчёт нужен, когда известна часть данных, а остальное требуется вычислить.
</a:t>
            </a:r>
            <a:endParaRPr lang="en-US" sz="929" dirty="0"/>
          </a:p>
        </p:txBody>
      </p:sp>
      <p:sp>
        <p:nvSpPr>
          <p:cNvPr id="13" name="Text 3"/>
          <p:cNvSpPr txBox="1"/>
          <p:nvPr/>
        </p:nvSpPr>
        <p:spPr>
          <a:xfrm>
            <a:off x="3137000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 поездки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транспорте уравнения используют для определения времени пути, скорости или расстояния. Если известны два параметра, третье значение легко найти и проверить по формуле движения.
</a:t>
            </a:r>
            <a:endParaRPr lang="en-US" sz="929" dirty="0"/>
          </a:p>
        </p:txBody>
      </p:sp>
      <p:sp>
        <p:nvSpPr>
          <p:cNvPr id="14" name="Text 4"/>
          <p:cNvSpPr txBox="1"/>
          <p:nvPr/>
        </p:nvSpPr>
        <p:spPr>
          <a:xfrm>
            <a:off x="5080949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Стройка и размеры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строительных задачах уравнения помогают находить периметр, длину стороны или количество нужных деталей. Это удобно, когда размеры связаны между собой и нужно получить точный результат.
</a:t>
            </a:r>
            <a:endParaRPr lang="en-US" sz="929" dirty="0"/>
          </a:p>
        </p:txBody>
      </p:sp>
      <p:sp>
        <p:nvSpPr>
          <p:cNvPr id="15" name="Text 5"/>
          <p:cNvSpPr txBox="1"/>
          <p:nvPr/>
        </p:nvSpPr>
        <p:spPr>
          <a:xfrm>
            <a:off x="7024896" y="1954488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команды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спортивных заданиях уравнение позволяет определить число участников, количество забитых мячей или разницу в очках. Математика помогает описать результат коротко и без лишних слов.
</a:t>
            </a:r>
            <a:endParaRPr lang="en-US" sz="92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образец решения задачи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991725" y="2678899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Читаем условие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Маши было неизвестное число наклеек. Она подарила 6 наклеек, после чего у неё осталось 14. Нужно найти начальное количество.
</a:t>
            </a:r>
            <a:endParaRPr lang="en-US" sz="945" dirty="0"/>
          </a:p>
        </p:txBody>
      </p:sp>
      <p:sp>
        <p:nvSpPr>
          <p:cNvPr id="12" name="Text 3"/>
          <p:cNvSpPr txBox="1"/>
          <p:nvPr/>
        </p:nvSpPr>
        <p:spPr>
          <a:xfrm>
            <a:off x="2921702" y="2672581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Составляем уравнение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Начальное число обозначаем буквой x. Поскольку 6 наклеек подарили, записываем: x − 6 = 14.
</a:t>
            </a:r>
            <a:endParaRPr lang="en-US" sz="945" dirty="0"/>
          </a:p>
        </p:txBody>
      </p:sp>
      <p:sp>
        <p:nvSpPr>
          <p:cNvPr id="13" name="Text 4"/>
          <p:cNvSpPr txBox="1"/>
          <p:nvPr/>
        </p:nvSpPr>
        <p:spPr>
          <a:xfrm>
            <a:off x="4851674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Находим неизвестное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Решаем уравнение: x = 14 + 6. Получаем x = 20.
</a:t>
            </a:r>
            <a:endParaRPr lang="en-US" sz="945" dirty="0"/>
          </a:p>
        </p:txBody>
      </p:sp>
      <p:sp>
        <p:nvSpPr>
          <p:cNvPr id="14" name="Text 5"/>
          <p:cNvSpPr txBox="1"/>
          <p:nvPr/>
        </p:nvSpPr>
        <p:spPr>
          <a:xfrm>
            <a:off x="6781649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Проверяем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Подставляем найденное число: 20 − 6 = 14. Равенство верно, значит решение подходит к условию задачи.
</a:t>
            </a:r>
            <a:endParaRPr lang="en-US" sz="94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067955"/>
            <a:ext cx="4000500" cy="222969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 привычные слова переводятся в действия уравнения.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 задаче и их математический смысл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понимание слов помогает выбрать нужное действие без догадок. Если верно прочитать смысл фразы, уравнение получается гораздо быстрее и аккуратнее.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задания по алгебре 7 класса
</a:t>
            </a:r>
            <a:endParaRPr lang="en-US" sz="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превращает длинный текст в точную математическую запись. Когда условие понято, неизвестное обозначено и ответ проверен, задача решается последовательно и без лишних догадок.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делает задачу понятной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2026-05-29T20:22:46Z</dcterms:created>
  <dcterms:modified xsi:type="dcterms:W3CDTF">2026-05-29T20:22:46Z</dcterms:modified>
</cp:coreProperties>
</file>