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кровеносной системы жизненно необходима для стабильной работы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регуляции кровеносной системы: важность и основные задачи
</a:t>
            </a:r>
            <a:endParaRPr lang="en-US" sz="22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регуляция кровообращения жизненно важна?
</a:t>
            </a:r>
            <a:endParaRPr lang="en-US" sz="198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 питательные вещества, а также удаляет отходы. Координация работы сердца и сосудов поддерживает гомеостаз. Нарушения могут привести к обморокам или гипертонии. Исследования И.П. Павлова подчёркивают роль нервной системы.
</a:t>
            </a:r>
            <a:endParaRPr lang="en-US" sz="124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обеспечивает мгновенную реакцию на внешние изменения, регулируя частоту сердцебиения и тонус сосудов за секунды.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через гормоны крови, вызывая более медленные, но устойчивые изменения функций сердечно-сосудистой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взаимодействие нервной и гуморальной систем обеспечивает адаптивную и надежную работу кровообращения в разных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гуморальная регуляция: основные принципы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и её влияние на сердце и сосуды
</a:t>
            </a:r>
            <a:endParaRPr lang="en-US" sz="187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уменьшает частоту сердечных сокращений и расширяет сосуды, способствуя расслаблению и восстановлению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ускоряет сердечный ритм и сужает сосуды, обеспечивая быстрое реагирование организма при стрессах или физической активности.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со скоростью до 120 м/с, что позволяет моментально реагировать на изменения внешней и внутренней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 подавляет сердечный ритм, уменьшая нагрузку на сердце при покое и отдыхе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Симпатические нервы активируют сердце, увеличивая частоту и силу сокращений при стрессах и нагрузках.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дуги обеспечивают автоматическую регуляцию сердечно-сосудистой системы без сознательного участия.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нервной регуляции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регуляция: основные гормоны и их функции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 норадреналин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гормоны, выделяемые надпочечниками, увеличивают частоту сердечных сокращений и повышают тонус сосудов во время физической нагрузки и стресса, обеспечивая усиленное кровоснабжение мышц.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регулирует водный баланс организма, сужая сосуды и уменьшая потерю воды при обезвоживании, что помогает поддерживать стабильное артериальное давление.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действия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гормонов варьируется от нескольких секунд до минут, обеспечивая адаптацию кровеносной системы по времени и силе согласно потребностям организма.
</a:t>
            </a:r>
            <a:endParaRPr lang="en-US" sz="17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отрицательной обратной связи в регуляции давления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стабилизации артериального давления в организме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кровотока при физической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кровоток в мышцах увеличивается до 70%, обеспечивая интенсивное снабжение кислородом и питательными веществами для работы.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кровотока на уровне отдельных органов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и химических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открываются и закрываются под воздействием нервных и гормональных сигналов, регулируя кровоток в зависимости от потребностей тканей.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гуморальной регуляции кровообращения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нервной и гуморальной регуляции иллюстрируют разные скорости и механизмы 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координируют работу сердечно-сосудистой системы для надежной регуляции.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Барорефлекс: механизм и значение для поддержания давления
</a:t>
            </a:r>
            <a:endParaRPr lang="en-US" sz="2462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Каротидные синусы и аортальная дуга содержат барорецепторы, чувствительные к изменению артериального давления. Они регистрируют его повышение или снижение.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Барорефлекс быстро корректирует давление за счет изменения частоты сердечных сокращений и тонуса сосудов, предотвращая головокружение при быстрых позах.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контролирует быстрые реакции кровеносной системы, регулируя частоту сердечных сокращений и тонус сосудов в ответ на изменяющиеся потребности организма.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обеспечивает долгосрочную регуляцию, участвуя в адаптации организма к стрессу и колебаниям температуры, поддерживая гомеостаз.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центров гарантирует эффективное управление кровообращением и обеспечивает стабильность важных показателей организма при различных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регуляции в головном мозге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в работе кровеносной системы
</a:t>
            </a:r>
            <a:endParaRPr lang="en-US" sz="269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сердце в течение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сердца и артериального давления меняется в зависимости от времени суток. Днем пульс учащается для поддержки максимальной работоспособности, а ночью замедляется для отдыха и восстановления организма.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биологических часов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биологические часы регулируют суточные колебания сердечного ритма и давления. Нарушение привычного режима сна приводит к усталости, снижению концентрации и ухудшению самочувствия.
</a:t>
            </a:r>
            <a:endParaRPr lang="en-US" sz="1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влияющие на кровеносную систему
</a:t>
            </a:r>
            <a:endParaRPr lang="en-US" sz="260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ускоряет работу сердца и расширяет сосуды мышц, обеспечивая энергию и кислород во время физической активности и стресса.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сужает сосуды и повышает артериальное давление, а вазопрессин и ангиотензин II регулируют водный баланс и сосудистый тонус для поддержания стабильности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служит координационным центром, связывая нервную и гормональную регуляцию кровообращения при изменениях внешней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стрессовые сигналы гипоталамус активирует симпатическую нервную систему для быстрой реакции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адреналин, который усиливает сердечный ритм и сужает сосуды, поддерживая энергию и давление на высоком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слаженная работа обеспечивает организму способность быстро адаптироваться к экстремальным ситуациям, сохраняя жизненно важные функции.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гипоталамуса и надпочечников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работы кровеносной системы при физической нагрузке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нагрузке кровь активно направляется к мышцам, что обеспечивает их энергией и кислородом для повышения выносливости.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пульса и артериального давления обеспечивает организм ресурсами для выполнения интенсивной физической работы.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Кардиологические исследования подросткового возраста, 2023 г.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симпатической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вызывает мгновенное возбуждение симпатической нервной системы, что приводит к учащению сердцебиения и повышению артериального давления для подготовки мышц к действию.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адреналина и кортизола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адреналина и кортизола усиливает кровоток к важным органам, обеспечивая энергию и мобилизацию защитных ресурсов организма в режиме «бей или беги».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ответ на стресс
</a:t>
            </a:r>
            <a:endParaRPr lang="en-US" sz="30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и избыток углекислого газа в крови стимулируют учащение сердцебиения и повышение дыхательной активности для улучшения газообмена.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факторы, регулирующие работу кровеносной системы
</a:t>
            </a:r>
            <a:endParaRPr lang="en-US" sz="262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ионов водорода (pH) влияет на сужение или расширение сосудов, что помогает поддерживать оптимальный кровоток и кислотно-щелочной баланс.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гипервентиляция при физкультуре и головная боль при кислородном голодании, демонстрирующие важность химических регуляторов.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кровообращение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дни сосуды кожи расширяются, чтобы усилить теплоотдачу через потоотделение, а в холод организм сужает сосуды, сохраняя внутреннее тепло и предотвращая переохлаждение.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снижает эффективность охлаждения, что требует особого внимания к водному балансу организма, особенно у спортсменов и людей, работающих на открытом воздухе.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проявляется повышенным давлением и повышает риск сердечно-сосудистых заболеваний при отсутствии контроля.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Гипотония характеризуется низким давлением, вызывая слабость и головокружение, что снижает качество жизни и работоспособность.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Вегетососудистая дистония связана с нарушением нервной регуляции, приводя к снижению адаптивных возможностей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регулярные физические упражнения, сбалансированное питание и соблюдение режима сна для поддержания здоровья сосудистой системы.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кровеносной системы и их профилактика
</a:t>
            </a:r>
            <a:endParaRPr lang="en-US" sz="25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регуляция — основа здорового сердца и сосудов
</a:t>
            </a:r>
            <a:endParaRPr lang="en-US" sz="274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координация нервных и гормональных механизмов обеспечивает стабильность кровообращения. Поддержание активного и здорового образа жизни является ключом к профилактике заболеваний и укреплению организма.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2026-05-09T13:18:03Z</dcterms:created>
  <dcterms:modified xsi:type="dcterms:W3CDTF">2026-05-09T13:18:03Z</dcterms:modified>
</cp:coreProperties>
</file>