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государства Индии и Китая: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зарождение, особенности и вклад древних цивилизаций Индии и Китая.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великих цивилизаций у великих рек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Индии и Китая возникли рядом с могучими реками — Инд, Хуанхэ и Янцзы. Плодородные земли и водные ресурсы способствовали развитию земледелия, поселений и торговли, формируя культурные традиции и образ жизни.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Индуйской цивилизации: города и жизнь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Мохенджо-Даро был крупным торговым и ремесленным центром населением около 40 тысяч человек. Улицы шли ровными линиями, были системы водоснабжения и канализации, что свидетельствует о продвинутой градостроительной культуре.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— тщательно спланированный мегаполис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— ещё один важный город цивилизации Инда, где жили ремесленники и правители. Здесь находились общественные здания и склады, свидетельствующие о высоком уровне организации и централизованном управлении.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Хараппа — сердце древнего общества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долины Хуанхэ: история возникновения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Яншао существовала с V по III тысячелетия до н.э., характеризовалась производством красной керамики и развитием сельского хозяйства, что создало базу для будущих государственных образований.
</a:t>
            </a:r>
            <a:endParaRPr lang="en-US" sz="879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Яншао — начало земледелия и керамики
</a:t>
            </a:r>
            <a:endParaRPr lang="en-US" sz="124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XVII–XI веках до н.э. на территории долины Хуанхэ сформировалась династия Шан-Инь с мощной централизованной властью, развившей бронзовое дело, систему письма и ритуалы, которые заложили основу китайской цивилизации.
</a:t>
            </a:r>
            <a:endParaRPr lang="en-US" sz="83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Шан-Инь — первые императорские династии
</a:t>
            </a:r>
            <a:endParaRPr lang="en-US" sz="10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древних государств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единой власти с правителем — царём или императором, обеспечивавшим управление и законы.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 для записи законов, истории и важных событий общества.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социальная иерархия, разделяющая общество на классы или касты с определёнными обязанностями.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религиозной системы, объединявшей людей через священные верования и ритуалы.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религиозные практики в Индии и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проводились огненные жертвоприношения и поклонение богам, описанным в Ведах, создавая основу ведической религии.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почитали духов природы и предков, развивая анимизм и культы, строили храмы для проведения обрядов и поддержки социальной сплочённости.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и хроник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создала Веды — сборники священных гимнов и песен на санскрите, передаваемых устно и записанных позже для сохранения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возникла система записи на гадательных костях, фиксировавшая предсказания и исторические события, что даёт уникальные источники по культуре и истории.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древних городов Индии и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Индии отличались более высокой численностью населения. Площади и инфраструктура показывают различия в градостроительных подходах.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города были крупнее, с развитой инфраструктурой, в то время как в Китае преобладали меньшие, но укреплённые поселения.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школа в древних цивилизациях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обучение шло устно и в школах при храмах, где готовили жрецов-брахманов для ведения ритуалов и изучения священных текстов.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существовали дворцовые школы для чиновников, где учили конфуцианским учениям. Бумага появилась во II веке до н.э., облегчая сохранение знаний и распространение учебных материалов.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китайской письменности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тысячелетии до н.э. появились первые иероглифы, высеченные на костях и черепаховых панцирях. Эти надписи служили для предсказаний и контроля власти, сохранившись до наших дней как важные артефакты.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Гадательные надписи на костях — начало письменности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Изначальное небольшое число символов постепенно увеличилось до десятков тысяч. Для повседневного общения используется около трёх тысяч, что обеспечивает хранение традиций и передачу знаний поколению за поколением.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иероглифов и их роль в культуре Китая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в Древней Индии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 могли свободно менять к kastу или профессию. Этот социальный строй определял не только занятость, но и всю жизнь — традиции, обычаи и круг общения каждого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делила общество на четыре главные группы: брахманы, кшатрии, вайшьи и шудры. Каждая каста имела свои обязанности и строго соблюдались правила браков внутри своих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Древней Индии и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основы религиозных учений построены на ведической религии, индуизме и буддизме, которые формировали мировоззрение и исламные практики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развивались культ предков, даосизм и конфуцианство, а с I века н.э. усилилось влияние буддизма, став важной частью культурного наследия страны.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организация и развитие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Чжоу в Китае создала сложную систему управления, разделила страну на территории с назначенными чиновниками для укрепления власти и порядка.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Хараппа и Мохенджо-Даро Индии сохраняется высокий уровень планировки и центрального руководства, что обеспечивало стабильность и развитие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и Хараппа в Индии имеют чёткие городские планы с прямыми улицами, общественными зданиями и развитой канализационной системой.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города характеризуются массивными крепостями, грандиозными дворцами и храмами, что отражает мощь и культурное развитие цивилизации.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технологические достижения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внесла вклад, разработав десятичную систему счисления и математические основы, а также создав шахматы, ставшие популярной игрой во всём мире.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изобрели бумагу, компас, шелк и лакировку, что значительно повлияло на науку, торговлю и культуру не только у себя, но и за пределами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укреплявшие власть в Индии и Китае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Цинь Шихуанди ввёл единые стандарты мер и весов, объединил письменность и построил Великую Китайскую стену для защиты от нашествий. Это укрепило центральную власть и безопасность страны.
</a:t>
            </a:r>
            <a:endParaRPr lang="en-US" sz="886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меры и Великая стена в Китае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Маурья усилила власть, улучшила ирригационные системы и упорядочила налоговую систему. Это позволило повысить уровень жизни и эффективнее управлять большими территориями.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и развитие инфраструктуры в Индии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культурные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связал Китай и Индию через Среднюю Азию, став главным маршрутом обмена товарами и знаниями между цивилизациями.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экспортировал шелк и фарфор, Индия — специи, ткани и украшения. Это способствовало культурному обогащению и распространению религий по регионам.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религии на общество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царе Ашоке буддизм стал государственной религией, что способствовало широкой пропаганде идей доброты и ненасилия в Индии и за её пределами.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в Китае стало основой воспитания и управления, влияя на образование, мораль и формирование эффективной государственной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Дивали и Китайский Новый год отмечают и сегодня, сохраняя культурные ценности и объединяя людей на праздниках и обрядах.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храмов, семейные ценности и письменность продолжают влиять на жизнь современных обществ, передавая мудрость и историю из поколения в поколение.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влияние древних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государства Индии и Китая заложили основу мировой культуры и науки. Их достижения продолжают вдохновлять и объединять людей, сохраняя историческое наследие для будущих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2026-05-10T11:31:44Z</dcterms:created>
  <dcterms:modified xsi:type="dcterms:W3CDTF">2026-05-10T11:31:44Z</dcterms:modified>
</cp:coreProperties>
</file>