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«Потерянный день» В. Осеевой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день, который нельзя вернуть.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истории, которые учат думать о поступках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простые и очень точные рассказы о детях. В них легко узнать обычную жизнь, а за коротким сюжетом всегда скрыт важный урок.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обычный мальчик школьного возраста. Он не выглядит плохим: просто ему не хочется заниматься делом, и он выбирает бездействие вместо полезного занятия.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 и каким он показан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мальчику скучно и лень. Он тянет время, откладывает нужные дела и надеется, что всё само как-нибудь решится без его участия.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рассказа настроение меняется. Герой замечает, что день ушёл зря, и вместо равнодушия приходит стыд за потерянное 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домашний день, который прошёл зря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дома — в знакомой, спокойной обстановке. Здесь есть привычные предметы, но нет настоящего дела, потому что мальчик не включается в домашние заботы.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будничность делает историю убедительной. Комната, стол, окно и часы показывают: день идёт своим чередом, а полезного результата всё нет и нет.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день назван потерянным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обычно, но герой не спешит браться за нужное дело. Он выбирает пассивность и сразу теряет время.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идут вперёд, а мальчик ничего полезного не делает. Он не помогает и откладывает всё на потом.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 приходит понимание: время ушло, а вернуть его нельзя. Отсюда и чувство сожаления.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рассказе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лень постепенно превращает обычный день в потерянный.
</a:t>
            </a:r>
            <a:endParaRPr lang="en-US" sz="9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героя, из-за которых день пропал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Тянет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всё откладывает и надеется, что делать ничего не придётся прямо сейчас. Но время не ждёт, и день тихо уходит впустую.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бездействие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полезного занятия герой предпочитает ничего не делать. Так он сам лишает день дела, движения и результата.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помогает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спешит помочь дома, хотя такая помощь могла бы принести пользу. Из-за этого обычные дела остаются без поддержки.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Жалеет о конце дня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почти закончился, мальчик понимает свою ошибку. Становится грустно, потому что упущенное время уже не вернуть.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рассказе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время ощущается как что-то быстрое и упрямое. Часы идут вперёд, а день незаметно заканчивается. Это делает урок очень ясным для ребёнка.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нельзя остановить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тихая комната и вечерний свет напоминают: минута за минутой складываются в целый день. Если ничего не делать, время всё равно уходит.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заняты делами и понимают, что день нужно использовать с пользой. Для них время — не игрушка, а важная часть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сначала думает только о своём желании ничего не делать. Ему кажется, что можно отложить всё на потом и ничего не потерять.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подходит к концу, герой замечает свою ошибку. Он видит, что безделье не принесло ни пользы, ни радости.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появляется стыд. Мальчик начинает понимать простую вещь: если не помогать и не трудиться, день действительно может стать потерянным.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взрослые и сам мальчик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день нельзя вернуть назад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Осеева, рассказ «Потерянный день»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пустой день — это уже важный урок: время нужно ценить с самого утра, пока оно ещё в твоих руках.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лени к пониманию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В. Осеевой показывает, как безделье превращается в сожаление и важный жизненный урок.
</a:t>
            </a:r>
            <a:endParaRPr lang="en-US" sz="8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понять смысл рассказа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которые не ждут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 комнате напоминают, что время идёт даже тогда, когда герой ничего не делает. Их спокойный, но настойчивый ход создаёт ощущение: день уходит незаметно, а вместе с ним и возможность сделать что-то полезное.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комната, обычный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выглядит совсем простой: стол, окно, тихий свет и привычные предметы вокруг. Именно эта простота помогает увидеть главное: важный урок может случиться не в сказке, а в самом обычном домашнем дне.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 комнате становится тише, и это особенно подчёркивает настроение рассказа. Тёплый, но уже слабый свет у окна помогает почувствовать сожаление мальчика и понять, как быстро прошёл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рассказе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ценность ответственности: если рядом есть близкие, важно замечать их просьбы и не откладывать помощь. Это делает человека внимательным и добрым.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важны трудолюбие и привычка доводить начатое до конца. Даже маленькое дело делает день полезным и помогает ребёнку чувствовать себя нужным.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Лень, капризы и равнодушие выглядят слабее полезного поступка. История напоминает: хороший выбор может сделать даже первоклассник, если не ленится и думает о других.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понять первокласснику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сразу узнаёт обычный домашний день, когда не хочется делать уроки, убирать игрушки или помогать. Сюжет начинается просто и понятно.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сложных приключений. Есть только лень, ожидание и пустое время, поэтому читатель легко следит за тем, как день проходит зря.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герой понимает свою ошибку. Такой конец помогает первокласснику быстро увидеть главное: лучше не откладывать полезное дело на потом.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за простым сюжетом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 историей о ленивом дне стоит разговор о времени. Оно не останавливается, даже если герой надеется, что всё ещё можно отложить на потом.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важная тема — совесть. Мальчик понимает: пустой день случился не сам по себе, а из-за его собственного выбора и нежелания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 говорит мягко и спокойно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не читает нотацию, а рассказывает спокойно и просто. Поэтому ошибка героя видна особенно чётко, как пятнышко на белой рубашке.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 помогает не испугаться, а задуматься. Читатель видит, что признать свою лень можно без стыда перед людьми, но с честностью перед собой.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легко принять сердцем. Он не шумит, не спорит и не кричит, а тихо подводит к важной мысли: лучше исправиться, чем оправдываться.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урок рассказа связан с жизнью школьника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ребёнка даёт выбор: сделать полезное дело или потратить время впустую. Рассказ помогает увидеть последствия этого выбора.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59627"/>
            <a:ext cx="281100" cy="2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395325"/>
            <a:ext cx="281100" cy="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59235"/>
            <a:ext cx="281100" cy="224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02778"/>
            <a:ext cx="281100" cy="28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день уходит быстро. В рассказе время не ждёт героя и словно торопит его сделать что-то нужное, пока не стало слишком поздно.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увидеть разницу между полезным занятием и пустым сидением. Именно дело делает день содержательным и даёт ребёнку ощущение настоящей пользы.
</a:t>
            </a:r>
            <a:endParaRPr lang="en-US" sz="835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показывает заботу о близких. Когда ребёнок помогает дома, он становится не просто наблюдателем, а настоящим участником семейных дел.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появляется, когда герой понимает свою ошибку. Это неприятное чувство, но оно помогает заметить, что пустой день нельзя назвать удачным.
</a:t>
            </a:r>
            <a:endParaRPr lang="en-US" sz="941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— главное противопоставление лени. Если день прошёл с пользой, он запоминается радостью, порядком и маленькой гордостью за себя.
</a:t>
            </a:r>
            <a:endParaRPr lang="en-US" sz="9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момент лучше всего подходит для иллюстрации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рисовать тот момент, когда день уже заканчивается, а мальчик сидит и думает о прожитом времени. За окном сгущаются сумерки, в комнате тихо, а часы словно напоминают о потерянных минутах. Такой рисунок сразу передаёт сожаление.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ничего не сделано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удачный образ — простая комната со столом, окном и мягким вечерним светом. В ней видно, что всё осталось на своих местах, но важного дела так и не произошло. Это помогает почувствовать спокойную, немного грустную атмосферу рассказа.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«Потерянный день» учит простому правилу: время нужно беречь с самого утра. Если выбрать дело, день станет полезным; если выбрать лень, останется только тихое сожаление.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рассказ — важный урок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2026-05-23T23:16:20Z</dcterms:created>
  <dcterms:modified xsi:type="dcterms:W3CDTF">2026-05-23T23:16:20Z</dcterms:modified>
</cp:coreProperties>
</file>