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Возрождения: человек, свобода и новые жанры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когда человек стал главным героем литературы.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Средневековья к новому взгляду на мир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началось в Италии и изменило европейскую культуру: города росли, книги печатались быстрее, а писатели всё чаще обращались к реальной жизни и внутреннему миру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главное направление литературы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утверждал ценность личности: человек понимался как свободный и ответственный за свои поступки, мысли и нравственный выбор.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обращались к античности, потому что видели в ней интерес к красоте, разуму, гармонии и достойной человеческой жизни.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усилились чувства, сомнения, любовь, дружба и конфликт между желанием, долгом и совестью.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— родина литературы Возрождения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Данте: мост между эпохами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первым показал, что литература может соединять философские размышления, личный опыт и широкую картину мира. В «Божественной комедии» рядом с религиозными образами чувствуется живой интерес к человеку и его судьбе.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Петрарка: поэзия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сделал любовную лирику особенно тонкой и искренней. Его сонеты о Лауре передают не только восхищение идеалом, но и внутреннюю борьбу, память, надежду и печаль.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Боккаччо: жизнь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«Декамероне» Боккаччо показал людей в повседневных ситуациях: они шутят, ошибаются, находят выход из трудностей и проявляют смекалку. Так литература повернулась к живой городской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центры Возрождения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высота столбцов помогают быстро увидеть, где эпоха проявилась раньше, а где достигла расцвета позже.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открыла эпоху, а Англия, Испания и Франция развили её по-своему, сделав Возрождение общеевропейским явлением.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литературы: Италия — XIV–XV вв.; Англия, Испания, Франция — XVI–XVII вв.
</a:t>
            </a:r>
            <a:endParaRPr lang="en-US" sz="6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Петрарка и Боккаччо как основатели новой традиции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связал большое философское содержание с личным взглядом автора, показав, что литература может рассказывать не только о вере, но и о судьбе человека.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сделал сонет одной из главных лирических форм Европы и создал образ любви, в котором идеал остаётся прекрасным, но недостижимым.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утвердил новеллу как жанр о смекалке, случайностях и живых людях, чьи поступки определяет сама жизнь, а не только высокий замысел.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и образ идеальной любви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— это небольшое стихотворение из 14 строк, где особенно важны стройность формы, точность мысли и личное переживание автора.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Петрарки Лаура становится образом недосягаемой красоты: через неё поэт говорит о памяти, восхищении, печали и внутреннем одиночестве.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произведения эпохи Возрождения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страны создали свои яркие литературные формы и героев.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развивалась в разных странах, но везде к центру внимания приходили человек, его чувства и его выбор.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Возрождения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как жанр о реальной жизни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строится вокруг одного яркого события, поэтому сюжет развивается стремительно и сразу удерживает внимание читателя.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новеллы часто оказываются любовь, симпатия, ревность или удачное совпадение, которое меняет судьбу героев.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находчивость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нередко побеждают не силой, а умом, наблюдательностью и чувством юмора, что особенно заметно у Боккаччо.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показывает людей в реальной обстановке: на улицах, в домах, в путешествии, среди обычных забот и неожиданных поворотов.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литература от Средневековья к Возрождению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менялись темы, герои, язык и жанры европейской литературы.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Возрождения и творчество Шекспира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XVI века театр стал любимым зрелищем горожан: пьесы ставили на публичных сценах, где зритель видел и смешное, и трагическое, и историческое.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писал трагедии, комедии и хроники, показывая не только события, но и мысли героев. Его произведения сделали английский театр вершиной европейского Возрождения.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«Гамлете», «Ромео и Джульетте» и «Макбете» особенно важны сомнения, любовь, честолюбие и борьба с судьбой. Герои у Шекспира всегда внутренне сложны.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пьесы научили читателя и зрителя смотреть на человека как на личность с сильными чувствами, ошибками и выбором, а не как на схему или символ.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как пример ренессансной трагедии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— герой, который не действует импульсивно, а долго размышляет и проверяет свои мысли. Он ищет правду, поэтому каждое решение даётся ему через сомнение и внутреннюю борьбу.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соединяются месть, долг, предательство, смерть и нравственный выбор. Придворный мир показан жестоким и фальшивым, а совесть героя становится главным мерилом его поступков.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Возрождения и их особенности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переходили границы стран и влияли друг на друга, поэтому одна эпоха породила сразу несколько ярких литературных форм.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становятся новелла и роман: они расширяют изображение жизни, а сонет и трагедия глубже раскрывают чувства и конфликт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Возрождения: Данте, Петрарка, Боккаччо, Шекспир, Сервантес, Рабле
</a:t>
            </a:r>
            <a:endParaRPr lang="en-US" sz="7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Возрождение и роман о Дон Кихоте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написал «Дон Кихота» на рубеже XVI–XVII веков и показал, как старые рыцарские идеалы сталкиваются с новой жизнью, где важнее здравый смысл и наблюдательность.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искренне стремится к благородству, но часто ошибается, потому что видит мир через книги и мечты. Именно это делает его смешным и одновременно трогательным.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пародию, юмор и сочувствие. Через приключения Дон Кихота Сервантес размышляет о достоинстве человека, силе мечты и трудности жизни в реальном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Рабле и смеховая культура Франции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Великаны как зеркало человеческих слабостей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 Гаргантюа и Пантагрюэле великаны выглядят забавно и необычно, но за шуткой скрыта серьёзная мысль. Рабле показывает, как смешно и глупо выглядит жадность, когда её преувеличивают до огромных размеров.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против невежества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высмеивает формальную учёность, ложное благочестие и людей, которые любят только пустые слова. Его юмор помогает читателю заметить, что ум и свобода мысли важнее внешней важности и громких фраз.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сила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Рабле не злой, а жизнеутверждающий. Он напоминает, что человек может быть сильным, смелым и свободным, если не боится смотреть на мир прямо и не теряет радости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Возрождение в литературе: сравнение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европейской литературы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темы, герои, язык и представление о мире от Средневековья к Возрождению.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делает литературу более личной и живой: человек становится главным героем, а национальные языки и новые жанры расширяют читательскую аудиторию.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языки и расширение круга читателей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латыни к национальным языкам сделал книги доступными не только учёным, но и обычным горожанам. Литература стала ближе к повседневной жизни.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книг в обращении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ускорило выпуск изданий и снизило их стоимость. Книги начали чаще появляться в школах, университетах и городских домах.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стали не только монахи и преподаватели, но и торговцы, чиновники, ремесленники и часть дворянства. Книга постепенно стала частью общественной жизни.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для разговора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читателей стало больше, литература начала обсуждать то, что волновало многих: любовь, выбор, честь, ошибки и мечты. Она стала важным способом общения между людьми.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Возрождения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тема любви переплетается с раздумьями о чести, долге и выборе, поэтому герои часто спорят не с врагами, а с самими собой.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литература Возрождения объединяет серьёзные и лёгкие темы, но в центре всегда остаётся человек и его внутренний мир.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Возрождения: Петрарка, Боккаччо, Шекспир, Сервантес, Рабле
</a:t>
            </a:r>
            <a:endParaRPr lang="en-US" sz="7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Возрождения для последующих эпох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подготовила появление классицизма, реализма и современного романа. Она показала, что важно изображать не только события, но и мысли, чувства и характер человека.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следующих веков унаследовали интерес к личности и её внутреннему миру. Благодаря этому герои в литературе стали более живыми, сложными и правдоподобными.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языки, которые окрепли в эту эпоху, стали основой для новых литературных традиций в разных странах Европы. Это помогло каждому народу развивать собственную культуру.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сюжеты Возрождения до сих пор изучают в школе, потому что они помогают понять важные вопросы: что такое выбор, достоинство, мечта и ответственность.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Возрождения: человек в центре эпохи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Возрождения изменила европейскую культуру, потому что поставила в центр человека, его разум, чувства и свободу выбора, а новые жанры и языки сделали её ближе к людям.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2026-05-23T00:07:27Z</dcterms:created>
  <dcterms:modified xsi:type="dcterms:W3CDTF">2026-05-23T00:07:27Z</dcterms:modified>
</cp:coreProperties>
</file>