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тексты-повествования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истории по порядку — ясно, живо и интересно.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отвечает на вопрос «что произошло?». События в нём идут по порядку, и читатель легко понимает, как всё началось, что случилось потом и чем история закончилась.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Повествование: как история становится понятной
</a:t>
            </a:r>
            <a:endParaRPr lang="en-US" sz="2602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есть начало, середина и конец. События не стоят на месте: одно действие вызывает другое, и история движется вперёд.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связаны временем. Читатель видит, что было сначала, что произошло потом и к какому результату всё пришло в конце.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глаголы: пошёл, увидел, нашёл, сказал, побежал, улыбнулся. Они помогают представить действия героев очень ясно.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текста-повествования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160" y="1453774"/>
            <a:ext cx="221175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какое событие или случай описан в истории. По теме сразу можно понять, о ком или о чём будет рассказ.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текст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объясняет, что хотел сказать автор. Она помогает заметить главный смысл и не потеряться среди деталей.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 написан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повествованиях часто встречаются дружба, помощь и забота. Такие истории учат быть внимательным, смелым и добрым.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детских историях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тексте рассказывается о любопытстве и новых находках. Тогда герой узнаёт что-то важное, а читатель радуется вместе с ним.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обычно есть герой или несколько героев. Они совершают действия, попадают в ситуации и помогают истории двигаться вперёд.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место действия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истории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события есть своё место и время: дом, двор, лес, школа, река. История может начаться утром, зимой или однажды.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всё происходит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 чего начинается история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узнаёт, кто будет действовать в истории. Герой может быть один или вместе с друзьями.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героем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случай, который меняет обычный день. Это может быть вопрос, находка или маленькая проблема.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событие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герой решает, что делать дальше. Именно здесь история начинает разворачиваться по-настоящему.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движения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повествование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события развиваются от начала к финалу.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4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помогают держать порядок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открыть рассказ. Читатель сразу понимает, какое действие произошло первым, и не путается в событиях.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 затем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следующий шаг истории. Они соединяют предложения так, чтобы одно событие плавно переходило в другое.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помогает не сбиться с дороги событий. История идёт дальше без скачков, как аккуратная цепочка следов.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подводит к завершению. Оно показывает, что история подходит к концу и читатель может увидеть результат.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повествовании встречаются глаголы прошедшего времени: бежал, нашёл, открыл, позвал, ответил, обрадовался. Они помогают увидеть уже случившиеся события.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— главные помощники повествования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показывают, что делают герои и что происходит вокруг них. Без них рассказ словно теряет движение и становится скучнее.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глагол делает текст ярким и точным. Вместо длинного объяснения он быстро показывает действие, настроение и перемену в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рассказе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помогает услышать голоса героев. Короткие реплики делают историю живой и показывают, как персонажи относятся друг к другу. Сразу становится понятнее их характер.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реплики отделяются тире или кавычками. Рядом стоят слова автора: спросил, ответил, прошептал, крикнул. Они подсказывают, как именно звучат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путать события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события должны следовать одно за другим без прыжков. Так история звучит спокойно и ясно, а читатель не теряет нить рассказа.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читатель узнаёт, что произошло раньше всего. Это помогает сразу понять, откуда началось действие и кто оказался в центре событий.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шаги перепутать, смысл ломается, как башня из кубиков. Порядок событий помогает увидеть всю историю целиком и правильно понять её итог.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деталь о цвете, звуке или движении сразу делает сцену живой. Читатель не просто узнаёт о событии, а словно видит его своими глазами.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делают текст ярче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выбирать только те подробности, которые помогают рассказу. Если их слишком много, главное событие прячется, как игрушка в переполненной коробке.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детали работают дружно с действием. Они не останавливают историю, а делают её ярче, понятнее и интереснее для чтения вслух и про себя.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передать настроение героя: радость, тревогу, удивление или спокойствие. Тогда текст становится выразительным и запоминается лучше, чем сухой пересказ.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нужно назвать героя, место и время. Уже по первым строкам читатель понимает, кто участвует в истории и где всё начинается.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повествования для школьника
</a:t>
            </a:r>
            <a:endParaRPr lang="en-US" sz="2895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рассказывается, что произошло сначала и потом. Здесь появляются действия, трудность или неожиданное событие, из-за которого история становится интересной.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сообщается, чем всё закончилось. Хорошо, когда после финала становится ясно, что изменилось и какой вывод можно сделать из рассказа.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где ежик нашёл звезду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вечером маленький ёжик заметил на тропинке сияющую звёздочку. Он осторожно поднял её и понёс домой, а по пути встретил сову и лисёнка. Вместе друзья вернули звёздочку небу, и лес снова засветился мягким светом.
</a:t>
            </a:r>
            <a:endParaRPr lang="en-US" sz="1259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школьной прогулке
</a:t>
            </a:r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ребята вышли во двор и увидели, что после дождя в лужах отражаются облака. Сначала они прыгали через дорожки, потом собирали листья для гербария. Когда прозвенел звонок, все вернулись в класс довольные и чуть-чуть мокрые.
</a:t>
            </a:r>
            <a:endParaRPr lang="en-US" sz="125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коротких примера повествования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тексте-повествовании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рассказе нет ясного начала: непонятно, кто действует и где всё происходит. Тогда читатель словно открывает дверь в комнату без света.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события перепутаны местами, история становится путаной. Сначала должно быть одно действие, потом другое, иначе смысл теряется, как нитка в узелке.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текст часто состоит из одних описаний и почти не показывает поступки героев. А повествованию нужны движения, изменения и маленькие события.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одинаковые слова и повторяющиеся фразы. Из-за этого рассказ звучит тяжело, поэтому лучше подбирать разные, но точные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увидеть, всё ли в повествовании на месте и понятен ли рассказ читателю.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5893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994" y="1353834"/>
            <a:ext cx="258037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 повествовании
</a:t>
            </a:r>
            <a:endParaRPr lang="en-US" sz="2481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открывает историю и настраивает читателя на рассказ о событии. Оно помогает мягко начать повествование, как будто дверь в него уже приоткрыта.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показывает неожиданность и добавляет сюрприз. После него в истории обычно происходит что-то быстрое, заметное и немного удивительное.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шаг за шагом вести читателя вперёд. С ними события не путаются, а идут ровно, как поезд по рельсам.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 затем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подсказывает, что история приближается к завершению. Оно помогает красиво закончить рассказ и показать, чем всё закончилось.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передают настроение и темп действий. Они делают рассказ живым: герой может красться тихо или бежать быстро, и читатель это чувствует.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 быстро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из одного абзаца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утром Костя вышел во двор и заметил под скамейкой маленького котёнка. Он осторожно позвал его и поставил рядом миску с водой.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перестал дрожать, тихо замурлыкал и подошёл ближе. Костя улыбнулся: теперь у дворика появился новый пушистый друг.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учит рассказывать по порядку, не перескакивая с одного события на другое. Это помогает слушателю или читателю легко понимать, что произошло сначала, а что потом.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развивают речь и память. Когда ребёнок строит рассказ, он вспоминает детали, подбирает точные слова и учится выражать мысли ясно и аккуратно.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делает общение интереснее. С ним можно поделиться новостью, описать прогулку или придумать историю так, чтобы её хотелось дослушать до конца.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тексты-повествования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5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хочется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повествование похоже на аккуратную дорожку: по ней легко идти от начала к концу. Если есть герой, порядок событий и точные слова, рассказ получается живым и понятным.
</a:t>
            </a:r>
            <a:endParaRPr lang="en-US" sz="4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2026-05-21T12:59:19Z</dcterms:created>
  <dcterms:modified xsi:type="dcterms:W3CDTF">2026-05-21T12:59:19Z</dcterms:modified>
</cp:coreProperties>
</file>