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Аверченко: писатель юмора, сатиры и живого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короткого рассказа и сатирической миниатюры.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 и XX веков журналы и газеты задавали ритм литературной жизни. Читатели ценили краткие, остроумные тексты с живым диалогом и неожиданной концовкой — именно в такой среде раскрылся Аверченко.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Серебряного века: время Аверченко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в Севастополе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Аверченко родился в Севастополе — крупном портовом городе, где рядом существовали военная служба, торговля и повседневная городская жизнь.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наблюдательности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именно эта внимательность помогла Аверченко создавать точные сценки из обычной жизни, в которых смешное возникало почти незаметно.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будущим писателем постоянно менялись люди, занятия и разговоры. Такая среда рано научила его замечать характерные типы и бытовые подробности.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Аверченко пришёл в литературу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не учился в университете и рано начал работать. Это приучило его быстро схватывать главное и ценить точность в слове и наблюдении.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трудовой опыт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литературу он вошёл через газеты и журналы, где важно было писать коротко, понятно и без лишних отступлений.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журналистику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редакциях помогла ему чувствовать современную речь, живые интонации и интересы городской публики.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Редакционная практика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журналистский опыт научил его быстро строить смешную ситуацию, где одна деталь или реплика сразу меняет смысл происходящего.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сценка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журнальная слава Аверченко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Аверченко оказался в самом центре литературной жизни. Здесь особенно ценили острое слово, быстрый сюжет и умение увидеть смешное в обычной городской суете. Именно в столичной среде его имя стало широко известно.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его заметили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Редактируя «Сатирикон», Аверченко работал рядом с авторами, для которых юмор был не украшением, а способом говорить о времени. Журнал сделал его одной из самых заметных фигур сатирической печати.
</a:t>
            </a:r>
            <a:endParaRPr lang="en-US" sz="2259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как школа успеха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«Новом Сатириконе» закрепился его стиль: точный, живой, с короткими сценами и запоминающимися финалами. Для читателя это был почти узнаваемый голос самой петербургской улицы.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Журнал, который узнавали по тону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художественные особенности прозы Аверченко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чаще всего рождался из повседневной нелепости, самодовольства героев, неумения услышать другого человека или из неожиданной ошибки в оценке ситуации.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писал короткие юмористические рассказы, фельетоны, сценки и пародии. Ему были важны сжатость, ясность и быстрый переход к главному событию.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рассказ строился так, что финал резко менял восприятие событий. Благодаря этому даже маленький текст запоминался как законченная и точная миниатюра.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группировка по рассказам А. Т. Аверченко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рассказов Аверченко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него часто переплетаются: бытовая сцена может сразу стать сатирой на характер или привычку.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выражены городской быт и сатирические типы; остальные темы поддерживают общую картину живой, наблюдательной прозы.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и массовая популярность юмора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держался на узнаваемости ситуаций: читатель видел в героях соседей, знакомых или самого себя. Поэтому смешное казалось особенно точным и живым.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сделал сатиру частью привычного чтения для образованной городской публики. Журнал воспринимался как современный и острый, но при этом понятный широкому кругу читателей.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писал о модах, самоуверенности, пустых разговорах и житейских нелепостях. Его тексты смеялись над слабостями общества без тяжеловесных нравоучений.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композиция, короткие сцены и ясная развязка делали эти тексты удобными для журнального чтения и очень запоминающимися.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268890"/>
            <a:ext cx="9042900" cy="3949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Т. Аверченко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Аверченко и их литературные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четыре книги, по которым хорошо видно разнообразие его юмора и сатиры.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уверенно писал и лёгкие развлекательные тексты, и острую сатиру; в обоих случаях сохранял точность наблюдения и выразительную форму.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как 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ребёнок замечает то, что взрослые стараются скрыть. Он видит ссоры, ложь и странные привычки без привычки оправдывать их. От этого рассказ становится особенно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через правду детского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делает сатиру мягче и понятнее для читателя. Вместо прямой насмешки появляется естественное удивление, а комическая сцена выглядит правдоподобной и по-настоящему живой.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на мир в рассказах Аверченко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и перелом в судьбе писателя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революция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привычный мир Аверченко. Он не принял новые порядки и увидел вокруг разрушение той городской культуры, которая была ему близка.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 писатель оказался за границей. В новых условиях он продолжал работать, но в его текстах всё чаще звучали тревога, тоска и ирония с горьким оттенком.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эмигрантский период смех у Аверченко нередко соседствовал с печалью. За комическим сюжетом читатель чувствовал личную утрату и память о прежней России.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Аверченко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биография писателя связана с историей России начала XX века.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Эмигрантский период: новые интонации и темы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у Аверченко усиливается тема человека, который оказался вдали от привычной среды. Его герои чаще выглядят растерянными и внутренне одинокими.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одиночества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стала для Аверченко не только переменой места, но и переменой интонации. В текстах заметнее личная усталость, разрыв и тоска по прошлому.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вдали от дома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постоянно сопоставляет воспоминание о России с новой реальностью. Это противопоставление делает юмор острее и добавляет ему печальный оттенок.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прежнего мира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сохраняют комизм, но теперь он часто связан с болью времени. Сатирический взгляд становится глубже и серьёзнее, чем прежде.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горьким привкусом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Аверченко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пишет просто и живо: его фразы звучат как разговор, но при этом точно передают характер героя. Благодаря коротким репликам и бытовым деталям ситуация быстро становится смешной и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у него контраст между серьёзным тоном и нелепым содержанием. Неожиданный поворот в конце помогает увидеть скрытый смысл сцены и запомнить её надолго.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особенностям прозы А. Т. Аверченко, указанным в теме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которые создают юмор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позволяет Аверченко быстро подвести читателя к главной шутке и не растягивать сцену.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рождается из сочетания речи, наблюдательности и резкой концовки: смешно становится именно тогда, когда смысл ситуации внезапно проясняется.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Аверченко для русской сатиры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короткий рассказ может быть не только лёгким чтением, но и точным способом говорить о людях, их слабостях и привычках.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журнальная работа помогла сделать сатиру частью массовой культуры образованного города и повлияла на развитие фельетона, миниатюры и пародии.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связал традицию классического рассказа с живой речью Серебряного века, поэтому его тексты читаются как яркий портрет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Дореволюционный и эмигрантский Аверченко: сравнение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изменились темы и интонации писателя после 1917 года.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революции преобладали лёгкость и журнальный успех, а в эмиграции усилились тоска и политическая резкость. При этом мастерство короткого комического рассказа осталось неизменным.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периодов творчества А. Т. Аверченко по материалам темы презентации.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Аверченко понятен школьникам сегодня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короткие, динамичные и ясные, поэтому они читаются легко даже сегодня и вызывают живой отклик у подростков.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Аверченко основан на понятных вещах: школьной жизни, домашних недоразумениях, смешных ошибках и обычных человеческих слабостях.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характер человека через поступки и речь, поэтому читателю не нужно долго разгадывать смысл — он раскрывается прямо в сцене.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легко узнать привычные ситуации: семейные споры, неловкие разговоры, желание казаться лучше и умнее, чем есть на самом деле.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 и его место в культуре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вошёл в русскую литературу как мастер короткого сатирического рассказа. Даже небольшой фрагмент его текста сразу выдаёт точную наблюдательность, живой диалог и умение увидеть смешное в повседневности.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узнают по одной странице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Аверченко читают не только как юмориста, но и как автора, который сохранил настроение своей эпохи. Его книги напоминают о силе сатиры и о том, как литература хранит историческую память.
</a:t>
            </a:r>
            <a:endParaRPr lang="en-US" sz="1925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человеке и времени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неразрывно связано с дореволюционной печатью и культурой Серебряного века. Обложки журналов, редакционная верстка и портрет писателя помогают представить ту литературную среду, где он стал знаменитым.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эпоха в его книгах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творчество А. Т. Аверченко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учит видеть в смешном правду о человеке и времени. Его короткие рассказы показывают, как смех помогает заметить слабости, пережить перемены и не потерять наблюдательность.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2026-05-23T04:11:18Z</dcterms:created>
  <dcterms:modified xsi:type="dcterms:W3CDTF">2026-05-23T04:11:18Z</dcterms:modified>
</cp:coreProperties>
</file>