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«глаз» урагану: уникальное атмосферное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природу ураганов — строение, значение и научные термины.
</a:t>
            </a:r>
            <a:endParaRPr lang="en-US" sz="37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— ключевой объект метеорологии, активно обсуждаемый в СМИ, литературе и научных кругах на английском языке, способствующий глобальному обмену знаниями и технологиями.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в науке и культуре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— тропический циклон с ветрами выше 119 км/ч; это мощное атмосферное явление, формирующее экстремальные погодные условия.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ураганов (Hurricane, Typhoon, Cyclone)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Национальная служба погоды (NWS) и Всемирная метеорологическая организация (WMO) применяют единую шкалу интенсивности по категории Saffir-Simpson.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прогнозировать ураганы и понимать их потенциальное влияние на территорию и население во всех регионах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Атлантике и северо-восточном Тихом океане циклон называется hurricane, под северо-западным Тихим океаном — typhoon, а в южном полушарии — cyclone.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урагана — зона спокойствия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— центральная область с низким давлением и необычайной тишиной, окружён плотной стеной из облаков и сильных ветров, создающей барьер между спокойствием и стихией.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глаза: эпицентр разрушений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глаза содержит самые мощные ветры и ливни, где атмосфера насыщена энергией и конвекцией; именно эта часть приносит наибольшие разрушения при прохождении урагана.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полосы и спиральные рукава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дождевые полосы проявляются в виде изогнутых лент облаков и осадков, формируя спирали, которые влияют на широкий радиус воздействия урагана помимо глаза.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урагана: основные части и их функции
</a:t>
            </a:r>
            <a:endParaRPr lang="en-US" sz="26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урагана
</a:t>
            </a:r>
            <a:endParaRPr lang="en-US" sz="2889" dirty="0"/>
          </a:p>
        </p:txBody>
      </p:sp>
      <p:sp>
        <p:nvSpPr>
          <p:cNvPr id="10" name="Text 2"/>
          <p:cNvSpPr txBox="1"/>
          <p:nvPr/>
        </p:nvSpPr>
        <p:spPr>
          <a:xfrm>
            <a:off x="473737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— слабые атмосферные колебания и грозовая активность над тёплым океаном.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3738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Disturbance (возмущение)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8024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достигает мощности тропического шторма: 63–118 км/ч, усиливается конвекция и развитие структур.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8024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Storm (шторм)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1381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зональное снижение давления с усилением ветров до 63 км/ч, начинаются организованные вихревые структуры.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1381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Depression (депрессия)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4667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превышает 119 км/ч, возникает глаз и стенка глаза, буря достигает пика силы.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4667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Hurricane/Typhoon (ураган/тайфун)
</a:t>
            </a:r>
            <a:endParaRPr lang="en-US" sz="1146" dirty="0"/>
          </a:p>
        </p:txBody>
      </p:sp>
      <p:sp>
        <p:nvSpPr>
          <p:cNvPr id="18" name="Text 10"/>
          <p:cNvSpPr txBox="1"/>
          <p:nvPr/>
        </p:nvSpPr>
        <p:spPr>
          <a:xfrm>
            <a:off x="71310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характерный глаз; циклы замещения стенки способствуют динамике интенсивности и изменений в структуре урагана.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71310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 formation и eyewall replacement
</a:t>
            </a:r>
            <a:endParaRPr lang="en-US" sz="11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наименования отражают региональные климатические особенности и исторический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наблюдается в северо-западной части Тихого океана, что влияет на глобальное распределение ураганов.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частота ураганов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глаза колеблется от 30 до 65 км, в центральной зоне давление существенно ниже окружающего атмосферного уровня.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внутри глаза выше за счет нисходящих потоков воздуха и снижения облачности, создавая контраст с внешним циклонным пространством.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головы находится резкая смена условий: спокойствие сменяется сильнейшими ветрами и осадками стенки глаза.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физические характеристики глаза урагана
</a:t>
            </a:r>
            <a:endParaRPr lang="en-US" sz="23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 — центр урагана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метеорологам быстро определить зону относительного спокойствия и снижения давления по спутниковым данным и визуалу.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Eyewall — мощная стенка ветров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экстремальных параметров ветра и осадков, где энергия циклона достигает пика и вызывает наибольшие разрушения.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Rainbands — спиральные полосы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облачные формирования, визуально проявляющиеся как изогнутые полосы, приносящие осадки и порывистый ветер.
</a:t>
            </a:r>
            <a:endParaRPr lang="en-US" sz="1594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термины в описании ураганов
</a:t>
            </a:r>
            <a:endParaRPr lang="en-US" sz="24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внутри глаза у мощных ураганов опускается до чрезвычайно низких значений, влияя на интенсивность и стабильность циклона.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низкое давление способствует развитию экстремальных ветров вокруг глаза.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940 гПа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скорости ветра показывают, в какой части урагана сосредоточена наибольшая разрушительная сила.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разрушительная сила урагана сосредоточена в eyewall, что обусловливает необходимость специальных мер защиты.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ветра в различных зонах урагана
</a:t>
            </a:r>
            <a:endParaRPr lang="en-US" sz="2402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NOAA, 2023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самолётов Hurricane Hunters в изучении ураганов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американские самолёты, известные как Hurricane Hunters, проводят прямые измерения внутри ураганов, включая многократные пролёты через глаз циклона. Такие миссии обеспечивают получение точных данных о структуре и интенсивности стихии для улучшения прогнозов.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коммуникации в миссиях Hurricane Hunters
</a:t>
            </a:r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Экипажи используют самолёты P-3 Orion и WC-130J, оснащённые современными приборами для метеорологических замеров. Собранные данные передаются на английском языке в международные метеослужбы и анализируются для предупреждения населения.
</a:t>
            </a:r>
            <a:endParaRPr lang="en-US" sz="1128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Hurricane Hunters: полёты в глаз ураганов
</a:t>
            </a:r>
            <a:endParaRPr lang="en-US" sz="25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процессы внутри глаз урагана
</a:t>
            </a:r>
            <a:endParaRPr lang="en-US" sz="288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глаза урагана происходят нисходящие потоки воздуха, способствующие испарению облаков и снижению влажности в этом районе, что создаёт относительно спокойные и ясные условия.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внутри глаза обычно выше, чем за его пределами, из-за снижения облачного покрова и уменьшения испарения, что способствует устойчивости зоны.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глаза, в области стенки урагана (eyewall), наблюдается самая сильная конвекция и мощные вертикальные воздушные потоки, порождающие экстремальные ветры и осадки.
</a:t>
            </a:r>
            <a:endParaRPr lang="en-US" sz="1347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 резкое сокращение количества осадков внутри глаза, что контрастирует с интенсивными ливнями в окружающих его дождевых полосах.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изменения размера глаза во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замещения стенки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eyewall replacement cycle внутренний глаз заменяется новым, что сопровождается увеличением или уменьшением диаметра глаза и временным снижением силы урагана.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глаза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фазе урагана формируется относительно небольшой глаз с ясным небом и пониженным давлением, который указывает на созревание циклона.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интенсивности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перестройки стенки ураган может вновь усилиться, а размер глаза становится стабильным, что фиксируется с помощью спутниковых наблюдений.
</a:t>
            </a:r>
            <a:endParaRPr lang="en-US" sz="13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Hurricane Katrina — катастрофа на юге США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году ураган «Катрина» вызвал разрушения на сумму свыше 125 миллиардов долларов. Массовая эвакуация жителей и серьёзные последствия для города Нью-Орлеан сделали это событие одним из самых разрушительных в истории США.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Hurricane Irma: масштабный удар по Карибскому бассейну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2017 году ураган «Ирма» прошёл через США и Карибы, повредив сотни тысяч домов и нанеся ущерб более 65 миллиардов долларов. Это одна из самых дорогостоящих стихийных катастроф последнего десятилетия.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Hurricane Maria и трагедия Пуэрто-Рико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«Мария» в 2017 году привёл к гибели более 3 тысяч человек и серьёзному разрушению экономики Пуэрто-Рико, сведя к минимуму инфраструктуру острова и вызвав гуманитарный кризис.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Разрушительная сила ураганов: примеры из англоязычных стран
</a:t>
            </a:r>
            <a:endParaRPr lang="en-US" sz="2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ураганов увеличивается параллельно с ростом температуры поверхности океана, что подтверждает связь с глобальным изменением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средней частоты ураганов за последние пятьдесят лет указывает на усиление тропических штормов из-за потепления океанов.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средней частоты ураганов (Hurricane frequency trend, 1970–2020)
</a:t>
            </a:r>
            <a:endParaRPr lang="en-US" sz="21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инфраструктуре приводит к долгосрочным перебоям в работе коммунальных служб, транспортных систем и коммуникаций, усложняя восстановительные работы.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последствия ураганов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разрушение жилья создают угрозу жизням людей и вынуждают к массовой миграции из пострадавших регионов, изменяя демографический ландшафт.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прибрежных экосистем снижает биоразнообразие и угрожает продовольственной безопасности, особенно в прибрежных и островных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ураганов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спутники предоставляют детальные изображения и данные о движении, структуре и интенсивности ураганов в реальном времени, что критично для своевременного оповещения населения.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радиолокации и метеозондов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Радары и сбрасываемые метеозонды (dropsondes) измеряют атмосферные параметры в реальном времени, позволяя оценивать силу ветра и распределение осадков внутри циклона.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и платформы анализа
</a:t>
            </a:r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Центры, такие как National Hurricane Center и Tropical Cyclone Guidance Project, используют сложные модели для прогнозирования траекторий и изменений интенсивности ураганов на английском языке.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прогноза и мониторинга ураганов (англоязычные примеры)
</a:t>
            </a:r>
            <a:endParaRPr lang="en-US" sz="21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рост числа интенсивных ураганов категорий 4 и 5, что связано с увеличением температуры морской поверхности и энергии, доступной для циклонов.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ураганов с изменением климата (англоязычные научные исследования)
</a:t>
            </a:r>
            <a:endParaRPr lang="en-US" sz="2104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океанов способствует усилению атмосферной конвекции и ускорению роста штормов, повышая их разрушительный потенциал и продолжительность.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научные журналы публикуют работы, указывающие на необходимость международных усилий по адаптации и смягчению последствий изменения климата.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раннего оповещения используют спутниковые данные и прогнозные модели для заблаговременного информирования населения о приближении урагана.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и подготовка к ураганам в англоязычных странах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кампании и тренинги повышают осведомлённость населения о действиях в чрезвычайных ситуациях и способствуют формированию культуры безопасности.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программы, как FEMA и Красный Крест, играют ключевую роль в координации подготовки, реагирования и восстановления после ураганов.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специализированных убежищ (shelters) и укрепление городской инфраструктуры помогают снизить потери и повысить устойчивость к стихии.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«Глаз» урагана: центр знаний и международного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структуры и динамики ураганов, особенно глаза, формирует основу для глобального обмена знаниями и эффективного реагирования на климатические угрозы.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2026-05-07T19:32:10Z</dcterms:created>
  <dcterms:modified xsi:type="dcterms:W3CDTF">2026-05-07T19:32:10Z</dcterms:modified>
</cp:coreProperties>
</file>