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Антидарвиновские концепции эволюции: ключевые темы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альтернативных эволюционных теорий, оппонирующих дарвинизму.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оппозиции Дарвину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теория Дарвина вызвала споры среди учёных и представителей религии. Ограниченность знаний и мировоззренческие противоречия способствовали появлению альтернативных взглядов на эволюцию.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Дарвинизм: основные постулаты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ключевой механизм эволюции, обеспечивающий выживание наиболее приспособленных организмов в изменяющейся среде.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вариабельность признаков играют решающую роль в формировании новых черт и видов в процессе эволюции.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рассматривается как бесцельный процесс, не имеющий заранее заданного направления или конечной цели.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противодействия дарвинизму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 XIX веке генетики затрудняло понимание механизмов наследственности и породило сомнения в теории естественного отбора.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взгляды отвергали случайность, считая жизнь результатом высшего мудрого замысла.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ожидало целесообразность в природе, что шло вразрез с идеей случайного отбора.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биологических данных того времени вызывала подозрения в полноте и точности дарвинистской модели.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ламаркизма Жана-Батиста Ламарка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Самоизменение организмов под воздействием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предложил, что организмы способны изменяться согласно условиям среды, приобретая новые признаки для лучшей адаптации. Например, удлинение шеи жирафов объяснялось постоянным вытягиванием к пище на высоких деревьях.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приобретённых признаков потомкам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соответствии с ламаркизмом, признаки, появившиеся за жизнь особи, могут наследоваться потомством. Эта идея была распространена до открытия генетики в конце XIX века и вызвала широкий интерес.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принципов ламаркизма и дарвинизма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подчёркивает активное влияние среды, дарвинизм — случайность и отбор.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заключаются в механизмах изменений и роли случайности в наследовании признаков.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биологические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Креационизм: религиозное объяснение происхождения жизни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утверждает, что жизнь создана Высшей силой согласно религиозным текстам, исключая естественные эволюционные процессы.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возможности спонтанного зарождения и эволюционного развития видов лежит в основе креационистской позиции.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креационизма ощущается в образовательных системах и культурных традициях, поддерживается религиозными общинами.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13323"/>
            <a:ext cx="4865100" cy="24397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креационизма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креационизма по возрасту Земли, микроэволюции и научному согласию.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креационистских теорий отражают разные попытки гармонизировать религию с научными данными.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креационных исследований, 2022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Катастрофизм: взгляды на периодические массовые изменения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Жоржа Кювье в развитии катастрофизма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выдвинул идею массовых вымираний, резко меняющих жизнь на Земле. Его теория шла вразрез с постепенным эволюционным изменением, подчеркивая роль катастроф в истории биологии.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подтверждения катастрофизма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геологические находки выявили несколько массовых вымираний, после которых появлялись новые формы жизни, поддерживая идею циклов катастроф и обновления живого мира.
</a:t>
            </a:r>
            <a:endParaRPr lang="en-US" sz="13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Сальтационизм: теория скачков в эволюции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сальтационизма предполагает, что новые виды возникают внезапно вследствие крупных мутаций, без постепенного промежуточного перехода.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 Фриз описал сальтации у бабочки ночная красавка, что стимулировало дальнейшие исследования в области мутационной генетики.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сальтационизма оказали влияние на формирование синтетической теории эволюции в XX веке, интегрируя генетику и эволюционные процессы.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частую критику, теория поднимает важные вопросы о механизмах быстрого видообразования и эволюционных скачках.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ортогенеза предполагает, что эволюция движется по внутренним запрограммированным направлениям, независимо от естественного отбора и случайных изменений в окружающей среде.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рамках ортогенеза играет второстепенную роль: изменения у видов происходят по заранее заданным траекториям, что ограничивает адаптивную гибкость организмов.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ортогенеза включают непропорциональное увеличение бивней у мастодонтов и исчезновение видов из-за «запрограммированных» изменений, не связанных с приспособленностью к среде.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Ортогенез: теория преднаправленной эволюции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Неоламаркизм в XIX–XX веках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Неоламаркизм развивал идеи Ламарка, подчёркивая активную адаптацию организмов к условиям среды и влияние внешних факторов на наследственные изменения.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опытов Вейсмана, доказавших невозможность наследования приобретённых признаков, популярность неоламаркизма стала постепенно снижаться, уступая место современным эволюционным теориям.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Витализм XIX века утверждал существование жизненной силы, отделённой от физических и химических процессов, что вызвало спор с механистическим подходом.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академические исследования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эпохой наиболее активного развития и противостояния витализма в биологии.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антидарвиновских концепций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взаимосвязи и развитие альтернативных теорий эволюции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Антидарвинизм в СССР: дело Лысенко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Трофим Лысенко активно пропагандировал идеи неоламаркизма, отрицающие генетику, что получило государственную поддержку и внедрение в сельском хозяйстве СССР.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включали значительное снижение урожайности, преследование учёных-генетиков и отставание советской биологии от мировых научных достижений  в области наследственности.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современного отношения к 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поддержку эволюционной теории в Европе и России, с некоторым влиянием религиозных взглядов в США и России.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свидетельствует о различиях культурного и образовательного влияния на восприятие эволюционной биологии в разных регионах.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Pew Research Center, 2023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антидарвиновских концепций учёными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наука доказала наследование признаков через ДНК, опровергая идеи непредсказуемых скачков и приобретённых характеристик как главных факторов эволюции.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множества переходных форм подтверждают постепенные изменения видов, что противоречит теории сальтационизма и ортогенеза.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выявили общие генетические маркеры, демонстрирующие родство и эволюционные связи между разнообразными организмами.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синтетическая теория объединяет генетику, палеонтологию и биохимию, формируя обоснованное и целостное представление о механизмах эволюции.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антидарвинизма в современной культуре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креационизма в масс-медиа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книги, пропагандирующие креационистские взгляды, стабильно находят аудиторию, особенно в религиозно ориентированных сообществах. Это способствует сохранению и распространению альтернативных эволюционных теорий.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споры в разных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 включении эволюционной теории в школьные программы остро обсуждаются в США и ряде других государств, вызывая противоречия между научным и религиозным сообществами.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влияние социальных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медиа активно ведутся дискуссии по антидарвиновским концепциям, где идеологические группы влияют на восприятие научной информации широкой публикой.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дискуссии о путях эволюции для науки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Антидарвиновские концепции стимулировали учёных к проведению новых исследований и разработке синтетической теории, объединившей разные области биологии.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 эволюции способствовали переосмыслению классических биологических подходов и формированию более комплексных моделей изменений в живых организмах.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дискуссии оказали важное влияние на образовательные программы, формируя критическое мышление и понимание научного метода у учащихся.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антидарвиновские концепции?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альтернативных теорий эволюции помогает глубже понять развитие науки, учит критическому анализу и расширяет представления о сложности биологических процессов в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2026-05-10T00:36:27Z</dcterms:created>
  <dcterms:modified xsi:type="dcterms:W3CDTF">2026-05-10T00:36:27Z</dcterms:modified>
</cp:coreProperties>
</file>