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звучание классической музыки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знакомые мелодии по-новому и услышim их свежо.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классической музыкой?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музыка композиторов разных эпох, записанная в нотах. Её знают по Баху, Моцарту, Чайковскому и Бетховену, а ещё слышат в театре, кино, мультфильмах и даже в рекламе.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— несколько вариантов звучания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сыграть одну и ту же мелодию медленно, она кажется спокойной и плавной. Слушатель словно идёт тихим шагом и успевает рассмотреть каждый звук.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делает музыку более живой и игривой. Та же мелодия уже похожа на весёлый бег или танец, хотя её контур остаётся знакомым.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 меняют характер звучания. Скрипка, фортепиано, флейта и барабаны передают одну тему по-разному, и у каждого варианта появляется своё настроение.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меняют звучание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и его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Симфонический оркестр объединяет струнные, духовые и ударные инструменты. Вместе они создают богатое и объёмное звучание, будто музыка становится настоящей картиной.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звуки рядом с классикой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инструменты добавляют новые тембры и необычные эффекты. Когда они звучат вместе с живыми инструментами, классическая мелодия приобретает современный и яркий оттенок.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классика помогает в кино и мультфильмах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мелодия сразу помогает понять, что происходит на экране. Она может сделать сцену радостной, тревожной, торжественной или немного волшебной.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чуда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знакомая музыка часто звучит особенно сказочно. Тогда даже обычный эпизод кажется необычным, как будто сейчас появится фея или добрый волшебник.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веселье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выбрать живую и лёгкую классику, сцена становится смешной или праздничной. Музыка подсказывает: сейчас будет что-то забавное, шумное и очень весёлое.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эпизод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мелодия помогает запомнить героя или момент. Поэтому сцена надолго остаётся в памяти, как любимая картинка из фильма или мультфильма.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балетной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Чайковского особенно хорошо звучат в балете: они плавные, напевные и очень выразительные. Танцовщики словно «рисуют» музыку движением. Из-за этого спектакль выглядит красивым и понятным даже без слов.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 по-новому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исполнители могут сделать знакомую тему Чайковского быстрее или громче, добавить чёткий ритм и яркие акценты. Тогда музыка сохраняет свою красоту, но звучит бодро и по-новому, будто надевает праздничный костюм.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и на 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Чайковского часто выбирают для мультфильмов и праздничных номеров, потому что они сразу создают нужное настроение. Одна и та же тема может звучать торжественно, легко или даже танцевально.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Петра Чайковского сегодня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25425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25425"/>
            <a:ext cx="215700" cy="215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в джазе и роке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Джазовая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джазе классическая мелодия может стать свободнее. Музыканты меняют акценты, играют мягче или неожиданнее и иногда добавляют импровизацию, словно придумывают музыку на ходу.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Роковый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рок-версии слышны гитара, ударные и сильный ритм. Мелодия становится мощнее и смелее, но её главное лицо обычно остаётся узнаваемым.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тема в новом образе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смены стиля мелодию часто легко узнать. У неё остаётся привычный мотив, а новый ритм и тембр делают её современной и необычной.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музыку делают по-новому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обработка помогает старинной мелодии заговорить с сегодняшними слушателями. Она становится ближе и понятнее, словно музыка пришла в гости в новом наряде.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Изменяя инструменты, темп и громкость, можно показать разное настроение. Одна и та же тема легко превращается то в спокойную песню, то в бодрый марш.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делает музыку ярче для кино, праздников и концертов. Иногда привычная мелодия неожиданно превращается в танец и вызывает улыбку.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музыка не скучает в прошлом, а продолжает жить. Новое звучание помогает ей путешествовать дальше и находить новых друзей среди слушателей.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вариантов одной мелодии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исполнении музыка может звучать торжественно и спокойно: темп медленный, звуки мягкие, а настроение напоминает тихую прогулку по красивому залу.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варианте та же мелодия становится быстрой и живой. Меняются громкость, тембр и ритм, поэтому музыка кажется более лёгкой, энергичной и даже немного озорной.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аранжировки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существует сама музыка — узнаваемая тема, которую хочется сохранить. Именно она остаётся главным «героем» будущего звучания.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выбирают другие инструменты, темп или ритм. Мелодия остаётся прежней, но начинает звучать иначе и по-новому.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аранжировка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получается новая версия знакомой музыки. Она помогает услышать старую мелодию свежо и с интересом, будто встретить старого друга в новом костюме.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даже в новой обработке сразу узнать знакомую мелодию.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чёткий ритм и яркий мотив делают классическую тему узнаваемой даже в новом звучании.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«Новое звучание классической музыки»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момент за несколько секунд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рекламе классическая мелодия часто звучит как маленький знак важности. Несколько знакомых нот сразу создают ощущение праздника, красоты или ожидания чуда. Поэтому даже короткий ролик запоминается лучше и звучит «по-особенному».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слышно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поздравительных роликах классику нередко делают короче и живее. К ней добавляют более быстрый ритм, звонкие акценты и весёлое настроение. Так знакомая музыка начинает улыбаться вместе со зрителем, почти как нарядная открытка.
</a:t>
            </a:r>
            <a:endParaRPr lang="en-US" sz="11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классика привлекает внимание в коротких роликах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и классика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придаёт знакомой мелодии звонкое и очень русское звучание. Она делает музыку задорной, лёгкой и чуть озорной, словно мелодия улыбается слушателю.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Домра помогает сохранить напевность классической темы. Её мягкий, чистый голос делает музыку тёплой и ясной, будто мелодия рассказывает красивую историю.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Баян может звучать широко и торжественно. С ним классика становится объёмной, душевной и немного похожей на праздничное шествие или народный танец.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классическая мелодия звучит на народных инструментах, она не теряет себя. Просто получает новый характер и показывает, что музыка умеет дружить с разными традициями.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мелодия меняет характер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мелодия звучит спокойно. Медленный темп и тихая динамика делают её задумчивой, а иногда немного грустной.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9222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 бодрее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ускорить исполнение, та же тема становится живее. Музыка словно начинает шагать или танцевать.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915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Громче и смелее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громкости мелодия приобретает уверенность. Она звучит ярко, торжественно и привлекает внимание.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961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ритмом и эффектами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Барабаны, синтезатор и чёткий ритм добавляют современное настроение. Знакомая музыка становится энергичной, как будто вышла на сцену с новой причёской.
</a:t>
            </a:r>
            <a:endParaRPr lang="en-US" sz="11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прошлого в сегодняшнем мире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произведения живут не только в концертном зале. Их можно услышать в мультфильмах, фильмах и на домашних устройствах, где музыка легко находит новую жизнь.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её слушает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интересна и детям, и взрослым. Одним она помогает открыть красоту мелодии, другим — вспомнить знакомые чувства и услышать музыку по-новому.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слушании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послушай, какие инструменты звучат. Струнные, духовые, барабаны или синтезатор могут полностью изменить характер мелодии, хотя сама тема останется узнаваемой.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 темп и громкость. Медленная музыка часто кажется спокойной, а быстрая — бодрой. Если звук становится громче, настроение тоже заметно меняется.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проверь, узнаёшь ли ты мелодию. Даже после переделки знакомый мотив подсказывает: перед тобой та же классика, только в новом костюме.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классика живёт рядом с нами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праздниках классическая музыка помогает слушать внимательно, различать настроение и замечать, как звучание меняет знакомую мелодию.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спектаклях классика поддерживает действие, подчёркивает чувства героев и делает сцену более выразительной и запоминающейся.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и кино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знакомые темы сразу создают нужное настроение: от волшебства до тревоги. Музыка работает почти как невидимый рассказчик.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поздравлениях и торжественных моментах классические мелодии звучат красиво и нарядно. Они добавляют событию особую радость и блеск.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мост между прошлым и настоящим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мелодия может перейти в новый мир, если к ней добавить современные инструменты. Тогда она остаётся узнаваемой, но звучит смелее и ярче.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музыка соединяет разные времена без споров и скуки. Слева — прошлое, справа — настоящее, а между ними идёт одна и та же любимая тема.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нового звучания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инструменты меняют тембр. Скрипка, флейта, баян, синтезатор или гитара могут превратить знакомую тему в совсем другой музыкальный образ.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Изменённый темп влияет на характер. Быстрая версия звучит энергично, а медленная — спокойно, задумчиво или даже немного таинственно.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ритм делает музыку бодрее. Чёткие ударные и сильные акценты помогают старинной мелодии звучать как танец или марш.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эффекты добавляют неожиданность. При этом главная мелодия остаётся рядом, и именно поэтому мы слышим и новое, и знакомое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остаётся живой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умеет меняться и не стареет. Она звучит по-новому в оркестре, кино и праздниках, а знакомая мелодия всё равно радует слушателей разных возрастов.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2026-05-24T22:30:36Z</dcterms:created>
  <dcterms:modified xsi:type="dcterms:W3CDTF">2026-05-24T22:30:36Z</dcterms:modified>
</cp:coreProperties>
</file>