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культура XX–XXI веков: основные темы и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изменений в науке и культуре последних столетий.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XX–XXI веков: глобальные перемены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охватывает масштабные события: индустриализацию, войны, колониальные перемены и научные революции, которые кардинально изменили общество и культуру по всему миру.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научные открытия XX века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Теории относительности и квантовой механики — революция в физике
</a:t>
            </a:r>
            <a:pPr algn="ctr" indent="0" marL="0">
              <a:lnSpc>
                <a:spcPct val="100000"/>
              </a:lnSpc>
              <a:buNone/>
            </a:pPr>
            <a:r>
              <a:rPr lang="en-US" sz="4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1905 по 1927 годы были созданы основы современной физики — теория относительности Эйнштейна и квантовая механика. Эти теории изменили представления о времени, пространстве и материи, открыв дорогу к новым технологиям.
</a:t>
            </a:r>
            <a:endParaRPr lang="en-US" sz="972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структуры ДНК — ключ к пониманию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5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раскрыли двойную спираль ДНК, что стало прорывом в биологии. Это открытие заложило основу для генетики и медицины нового поколения.
</a:t>
            </a:r>
            <a:endParaRPr lang="en-US" sz="1214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компьютеров и кибернетики — начало цифровой эпохи
</a:t>
            </a:r>
            <a:pPr algn="ctr" indent="0" marL="0">
              <a:lnSpc>
                <a:spcPct val="100000"/>
              </a:lnSpc>
              <a:buNone/>
            </a:pPr>
            <a:r>
              <a:rPr lang="en-US" sz="4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1940–1950-х годах появились первые электронные вычислители и формировалась кибернетика, что сыграло огромную роль в развитии информационных технологий и современного мира.
</a:t>
            </a:r>
            <a:endParaRPr lang="en-US" sz="10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92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199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199" y="924297"/>
            <a:ext cx="1790700" cy="17137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искусства XX века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57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и кубизм: новые взгляды на форму и цвет
</a:t>
            </a:r>
            <a:pPr algn="ctr" indent="0" marL="0">
              <a:lnSpc>
                <a:spcPct val="100000"/>
              </a:lnSpc>
              <a:buNone/>
            </a:pPr>
            <a:r>
              <a:rPr lang="en-US" sz="5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Импрессионисты, как Моне и Ренуар, передавали свет и атмосферу, а кубисты Пикассо и Брак ломали традиционные формы, отображая предметы с разных точек зрения.
</a:t>
            </a:r>
            <a:endParaRPr lang="en-US" sz="1215" dirty="0"/>
          </a:p>
        </p:txBody>
      </p:sp>
      <p:sp>
        <p:nvSpPr>
          <p:cNvPr id="11" name="Text 3"/>
          <p:cNvSpPr txBox="1"/>
          <p:nvPr/>
        </p:nvSpPr>
        <p:spPr>
          <a:xfrm>
            <a:off x="2471518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 сюрреализм — эксперименты сознания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 и Малевич ввели абстракцию, а Дали с сюрреализмом исследовал сновидения и подсознание, меняя привычное восприятие искусства.
</a:t>
            </a:r>
            <a:endParaRPr lang="en-US" sz="1240" dirty="0"/>
          </a:p>
        </p:txBody>
      </p:sp>
      <p:sp>
        <p:nvSpPr>
          <p:cNvPr id="12" name="Text 4"/>
          <p:cNvSpPr txBox="1"/>
          <p:nvPr/>
        </p:nvSpPr>
        <p:spPr>
          <a:xfrm>
            <a:off x="492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значения кино и дизайна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с первого показа в 1895 году и развитие фотографии значительно расширили возможности художественного выражения и массовое влияние искусства.
</a:t>
            </a:r>
            <a:endParaRPr lang="en-US" sz="1364" dirty="0"/>
          </a:p>
        </p:txBody>
      </p:sp>
      <p:sp>
        <p:nvSpPr>
          <p:cNvPr id="13" name="Text 5"/>
          <p:cNvSpPr txBox="1"/>
          <p:nvPr/>
        </p:nvSpPr>
        <p:spPr>
          <a:xfrm>
            <a:off x="737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 и новые темы в искусстве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Уорхол и другие исследовали массовую культуру, урбанизацию и технологии, отразив изменения в обществе и личностных проблемах XX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открытия и рост продолжительности жизни
</a:t>
            </a:r>
            <a:endParaRPr lang="en-US" sz="233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открытий в медицине сделало мир здоровее — инфекционные болезни отступают благодаря вакцинации.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продолжительность жизни почти удвоилась за 120 лет, что отражает успех медицинских 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2020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в повседневной жизни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Электрификация и бытовая техника
</a:t>
            </a:r>
            <a:pPr algn="ctr" indent="0" marL="0">
              <a:lnSpc>
                <a:spcPct val="100000"/>
              </a:lnSpc>
              <a:buNone/>
            </a:pPr>
            <a:r>
              <a:rPr lang="en-US" sz="5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1920-х годов электрификация охватила города и сёла, появление холодильников и стиральных машин значительно упростило домашний труд и улучшило качество жизни.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автомобилей
</a:t>
            </a:r>
            <a:pPr algn="ctr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1970 году насчитывалось около 60 миллионов автомобилей в мире, что привело к росту мобильности и изменила структуру семейного досуга и передвижения.
</a:t>
            </a:r>
            <a:endParaRPr lang="en-US" sz="1273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Дешёвые авиаперелёты и развитие туризма
</a:t>
            </a:r>
            <a:pPr algn="ctr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стоимости авиабилетов сделало путешествия доступнее, расширив культурные горизонты и сформировав современное туристическое общество.
</a:t>
            </a:r>
            <a:endParaRPr lang="en-US" sz="13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192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199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0199" y="924297"/>
            <a:ext cx="1790700" cy="17137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культурные достижения СССР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57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 — первый спутник и полёт Гагарина
</a:t>
            </a:r>
            <a:pPr algn="ctr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«Спутника-1» в 1957 году и полёт Юрия Гагарина в 1961 году вывели СССР в лидеры освоения космоса, вдохновляя мир.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2471518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физику и математику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Ландау, Капица и Курчатов внесли ключевые открытия в физику, а Колмогоров и Глушков развивали математику и кибернетику, расширяя границы знаний.
</a:t>
            </a:r>
            <a:endParaRPr lang="en-US" sz="1364" dirty="0"/>
          </a:p>
        </p:txBody>
      </p:sp>
      <p:sp>
        <p:nvSpPr>
          <p:cNvPr id="12" name="Text 4"/>
          <p:cNvSpPr txBox="1"/>
          <p:nvPr/>
        </p:nvSpPr>
        <p:spPr>
          <a:xfrm>
            <a:off x="492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наука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система образования акцентировала научные дисциплины, что способствовало подготовке высококвалифицированных кадров и развитию технологии.
</a:t>
            </a:r>
            <a:endParaRPr lang="en-US" sz="1364" dirty="0"/>
          </a:p>
        </p:txBody>
      </p:sp>
      <p:sp>
        <p:nvSpPr>
          <p:cNvPr id="13" name="Text 5"/>
          <p:cNvSpPr txBox="1"/>
          <p:nvPr/>
        </p:nvSpPr>
        <p:spPr>
          <a:xfrm>
            <a:off x="7371525" y="3311346"/>
            <a:ext cx="17637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литература периода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Советское кино и литература, с такими фигурами как Шолохов, Ахматова и Тарковский, отражали и формировали культурную идентичность страны.
</a:t>
            </a:r>
            <a:endParaRPr lang="en-US" sz="136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революция и её влияние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рост интернета
</a:t>
            </a:r>
            <a:pPr algn="ctr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ARPANET, созданная в 1969 году, стала основой интернета, который с 1990-х годов превратился в глобальный инструмент общения и доступа к знаниям.
</a:t>
            </a:r>
            <a:endParaRPr lang="en-US" sz="1326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массовое распространение мобильных телефонов
</a:t>
            </a:r>
            <a:pPr algn="ctr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первого аппарата Motorola 1973 года к массовому использованию в 1990-е, мобильная связь стала неотъемлемой частью жизни.
</a:t>
            </a:r>
            <a:endParaRPr lang="en-US" sz="128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и новые возможности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платформы, начиная с 2002 года, радикально изменили формы общения, образования и культурного взаимодействия по всему миру.
</a:t>
            </a:r>
            <a:endParaRPr lang="en-US" sz="13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спорта в культуре XX–XXI веков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и международное сотрудничество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1980, 2008 и 2014 годов продемонстрировали не только спортивные достижения, но и укрепление международных связей и национальной гордости.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массовых видов спорта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Баскетбол, теннис и велоспорт стали повседневной частью жизни, вовлекая миллионы людей и продвигая здоровый образ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новые культурные традиции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Флешмобы и марафоны стали формами общественного объединения и культурного выражения, способствуя социальной интеграции и активному отдыху.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массовой информации — формирование массовой культуры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 и телевидение с XX века стали главными каналами распространения информации и культуры, формируя массовое восприятие и стереотипы.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резко расширил возможности коммуникации, позволив быстро распространять новости, музыку и кино, создавая глобальные культурные феномены.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сформировала влияние на стиль, моду и потребление, делая массовую культуру неотъемлемой частью повседневной жизни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эра: научные успехи и культурное влияние
</a:t>
            </a:r>
            <a:endParaRPr lang="en-US" sz="2291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«Спутника-1» — начало новой эры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СССР запустил первый искусственный спутник Земли «Спутник-1», что ознаменовало начало космической эры. Этот исторический факт вдохновил учёных и писателей на создание новых идей о бескрайних возможностях человечества.
</a:t>
            </a:r>
            <a:endParaRPr lang="en-US" sz="10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Юрия Гагарина — символ единства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4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год подарил миру первый полёт человека в космос — Юрия Гагарина. Это событие стало символом объединения человечества и расширения горизонтов знания, что повлияло на искусство и философию XX века.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миссия и художественные мотивы
</a:t>
            </a:r>
            <a:pPr algn="ctr" indent="0" marL="0">
              <a:lnSpc>
                <a:spcPct val="100000"/>
              </a:lnSpc>
              <a:buNone/>
            </a:pPr>
            <a:r>
              <a:rPr lang="en-US" sz="4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американцев на Луну в 1969 году вдохновила множество художников и режиссёров создавать фильмы и книги в жанре научной фантастики. Космос стал новым источником фантазий и нового мировоззрения.
</a:t>
            </a:r>
            <a:endParaRPr lang="en-US" sz="11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науке и культуре XX–XXI веков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— пионер радиоактивности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 стала первой женщиной, получившей Нобелевскую премию по физике и химии за исследования радиоактивности. Её открытия открыли новые направления в науке и вдохновили последующие поколения женщин-учёных.
</a:t>
            </a:r>
            <a:endParaRPr lang="en-US" sz="1371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Валентина Терешкова — первая космонавтка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1963 году Валентина Терешкова совершила первый в мире полёт женщины в космос. Её достижение стало знаковым для расширения роли женщин в технических и научных профессиях.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Ковалевская — путь в математику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Ковалевская стала первой женщиной-профессором математики в Европе. Её работы и пример послужили стимулом для увеличения числа женщин в академической науке и культуре.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современное повседневие: компьютеризация, интернет, досуг
</a:t>
            </a:r>
            <a:endParaRPr lang="en-US" sz="2054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компьютеры с 1980-х годов изменили способы работы, обучения и развлечений, сделав доступ к информации более простым и быстрым.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телефоны и массовый интернет с 1990-х и 2000-х годов предоставили людям возможность постоянного общения и доступа к мировым знаниям.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досуг включает компьютерные игры, цифровое искусство и дистанционное образование, что расширяет горизонты развлечений и обучения для подростков и семей.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46595"/>
            <a:ext cx="4022400" cy="1898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крупнейших физиков XX века с ключевыми открытиями и вкладом в науку.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учёный фундаментально расширил представления о физическом мире, что важно для изучения истории науки.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и школьные учебники истории и науки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физики XX века — сравнительная таблица
</a:t>
            </a:r>
            <a:endParaRPr lang="en-US" sz="23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5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3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00" y="1286152"/>
            <a:ext cx="2009700" cy="19233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 субкультуры: музыка, мода, молодежные движения
</a:t>
            </a:r>
            <a:endParaRPr lang="en-US" sz="2054" dirty="0"/>
          </a:p>
        </p:txBody>
      </p:sp>
      <p:sp>
        <p:nvSpPr>
          <p:cNvPr id="10" name="Text 2"/>
          <p:cNvSpPr txBox="1"/>
          <p:nvPr/>
        </p:nvSpPr>
        <p:spPr>
          <a:xfrm>
            <a:off x="6524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поп-музыки и комиксов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1950-х годов популярность приобрели новые жанры поп-музыки и комиксы, которые сформировали массовую культуру и повлияли на музыкальные и визуальные предпочтения молодых людей.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263370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Телесериалы и их влияние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Телесериалы стали одним из главных способов массового развлечения и формирования общего культурного пространства для подростков и взрослых.
</a:t>
            </a:r>
            <a:endParaRPr lang="en-US" sz="1179" dirty="0"/>
          </a:p>
        </p:txBody>
      </p:sp>
      <p:sp>
        <p:nvSpPr>
          <p:cNvPr id="12" name="Text 4"/>
          <p:cNvSpPr txBox="1"/>
          <p:nvPr/>
        </p:nvSpPr>
        <p:spPr>
          <a:xfrm>
            <a:off x="4614825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субкультуры и стиль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Рок, хиппи, панк и брейк-данс создавали уникальные молодежные сообщества, которые выражали индивидуальность и определяли модные течения в одежде и поведении.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6595950" y="3362325"/>
            <a:ext cx="1866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геймерское 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видеоигры и геймерская культура стали одним из значимых явлений, формируя специальные сообщества с собственными традициями и стилем.
</a:t>
            </a:r>
            <a:endParaRPr lang="en-US" sz="11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образование: школа, наука и научная грамотность
</a:t>
            </a:r>
            <a:endParaRPr lang="en-US" sz="2054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Компьютеризация школ и появление дистанционных курсов расширили доступ к знаниям и позволяют учиться в любое время и место.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международных образовательных программ способствует обмену опытом и расширению кругозора школьников различных стран.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STEM-программ способствует формированию навыков в науке, технике и математике, что важно для будущих профессий.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за рубежом совершенствуются методы обучения, акцентируя внимание на критическом мышлении и научной грамотности.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культуры в XXI веке: обмен, смешение, вызовы
</a:t>
            </a:r>
            <a:endParaRPr lang="en-US" sz="2084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распространение культуры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мировой литературы, музыки и кино создаёт единую глобальную культурную среду, объединяя народы и традиции.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культур и международные проекты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фестивали и совместные кинопроекты способствуют обмену и синтезу культурных традиций, расширяя творческие горизонты.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культурной идентичности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малых языков и культурных особенностей требует усилий по сохранению уникального наследия и развития толерантности.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культура потребления в современном мире
</a:t>
            </a:r>
            <a:endParaRPr lang="en-US" sz="2434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озоновых дыр в 1985 году дало начало пониманию экологической угрозы, стимулируя международные действия по защите атмосферы.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концентрации CO2 с 316 ppm в 1960 до 414 ppm в 2020 году усиливает проблему глобального потепления и изменения климата.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энергоэффективных технологий в промышленности и быту становится стандартом ответственного отношения к природе.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движения популяризируют идеи экологичного потребления и переход к возобновляемым источникам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науки и культуры: цифровая цивилизация, новые вызовы
</a:t>
            </a:r>
            <a:endParaRPr lang="en-US" sz="2054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машинное обучение меняют способы изучения и создания информации, открывая новые горизонты в науке.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Биотехнологии, такие как редактирование генома CRISPR, позволяют варьировать наследственные характеристики с медицинскими и этическими последствиями.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и дополненная реальность создают новые средства для образования, искусства и развлечений, расширяя возможности восприятия.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цивилизация требует баланса между технологиями и социальными отношениями, обеспечивая устойчивое развитие 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культура как основа прогресса и будущего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культура XX–XXI веков связаны тесно, стимулируя развитие общества, обмен знаниями и формирование мировоззрения. Эти сферы — ключ к устойчивому и творческому будущему человечества.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2026-05-11T02:46:35Z</dcterms:created>
  <dcterms:modified xsi:type="dcterms:W3CDTF">2026-05-11T02:46:35Z</dcterms:modified>
</cp:coreProperties>
</file>