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«Айвенго»: старые нравы, рыцарская честь и жизнь средневековой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Англию XII века: честь, обычаи и судьбы героев.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Англию после Норманнского завоевания, где рядом живут разные сословия и народы. Каждая глава продвигает не только сюжет, но и тему старинных правил, по которым люди судят о правоте, долге и чести.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«Айвенго» и логика глав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саксы и норманны живут в одном государстве, но по-разному говорят, одеваются, служат власти и помнят о своём происхождении.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Замки, монастыри, лесные дороги и рыцарские дворы создают особый мир, где каждый предмет и место напоминают о Средневековье.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XII века: два народа, два уклада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обязан держать слово, быть смелым в бою и защищать тех, кто не может постоять за себя.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связана не только с победой, но и с верностью королю, уважением к сопернику, щедростью и благородным поведением.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Предательство, ложная клятва или нарушение долга в мире романа считаются тяжким позором и могут навсегда испортить имя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кодекс и понятие чести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численность, а влияние групп на ход событий и ограниченность их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сильнее всего зависит от знати и короля, но положение простых людей тоже определяет конфликт.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содержания романа В. Скотта «Айвенго»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сословия романа и их положение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 обычаю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Правоту часто устанавливают не письменным законом, а признанным обычаем, который кажется всем участникам обязательным и справедливым.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клятвы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данное при свидетелях, почти равно обещанию перед законом: нарушить его значит потерять доверие и честь.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боем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воспринимается как законный способ доказать невиновность или защитить имя, если другие доказательства не принимаются.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личная репутация тесно связана с общественным порядком, поэтому спор о правде становится вопросом судьбы.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справедливость: суд, клятва и поединок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развивается столкновение старых нравов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обычаев, которые формируют конфликты героев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 верен королю Ричарду и не отступает от рыцарского долга даже в опасности. Он действует сдержанно, но решительно, поэтому его поступки вызывают уважение.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герой лишён отцовской поддержки и наследства, что делает его образ особенно живым. В нём соединяются идеал рыцаря и личная уязвимость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Айвенго: образ благородного рыцаря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Седрик хранит верность саксонским традициям и мечтает о возвращении утраченного влияния своего народа.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происхождение, род, семейная честь и независимость от норманнской власти.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судит людей по их крови и верности старине, поэтому часто оказывается жёстким и непримиримым.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показывает, что приверженность старым нравам может поддерживать порядок, но нередко рождает семейные конфликты.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Седрик Сакс и память о древнем саксонском прошлом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66981"/>
            <a:ext cx="3848986" cy="1681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обычаи Средневековья влияют на поступки героев и развитие 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правила в романе влияют на судьбы героев не меньше, чем сражения и политическая борьба.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Вальтера Скотта «Айвенго»; анализ ключевых эпизодов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нравы в ключевых эпизодах романа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 в замке подчинён точному церемониалу: где сидеть, когда говорить и как принимать угощение, определяет не личная свобода, а положение человека в обществе.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хозяина воспринимается как знак власти и достоинства, а уважительное поведение гостей подтверждает их воспитание, верность обычаю и признание старшинства.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этикета сразу меняет тон сцены: неловкость, обида или демонстративное пренебрежение становятся не бытовой деталью, а признаком открытого конфликта.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Пир, гостеприимство и строгий порядок в замке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романе часто переплетаются: один и тот же поступок может одновременно быть проявлением долга, обиды или стремления восстановить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честь и верность: именно они чаще всего ведут героев к решительным поступкам, тогда как месть и власть усиливают конфликт.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романа Вальтера Скотта «Айвенго»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движет героями романа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показан не только сильным воином, но и человеком, который умеет действовать решительно и смело. Его присутствие возвращает надежду тем, кто устал от смуты и произвола.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короля связывает личную доблесть с законной властью: он способен защитить порядок, поддержать верных людей и показать, что сила должна служить справедливости.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Львиное Сердце как образ законного короля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Буагильбер умеет сражаться и внушает страх, но его поведение управляется гордыней, страстью и жаждой превосходства, а не благородством.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особенно ясно раскрывает мысль романа: старые рыцарские обычаи опасны, если в них нет совести, самообладания и уважения к человеку.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Рыцарское звание само по себе не делает человека честным: в образе Буагильбера Скотт показывает, как внешняя доблесть может скрывать жестокость и внутреннюю пустоту.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Бриан де Буагильбер: сила без нравственного закона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Ревекки и средневековые предрассудки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событий, показывающая, как предубеждение превращается в смертельную опасность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вольница живёт не по законам замка, а по своим правилам: помогать своим, защищать слабых и отвечать на жестокость смелостью.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 Гуд и его люди противопоставлены произволу сильных: они не требуют титулов, но заслуживают уважение честностью и готовностью к помощи.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мире важны меткость, взаимовыручка и свобода, поэтому лес становится пространством, где человек может сохранить достоинство.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близок народным сказаниям: справедливость здесь приходит не от власти, а от тех, кто не мирится с несправедливостью.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 Гуд и народная справедливость леса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ценности проверяются поступками: они заметны не в словах о чести, а в том, как герой ведёт себя в опасности и перед чужой болью.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верность и милосердие: Скотт показывает, что настоящая сила должна быть человечной, а справедливость — не жестокой.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романа Вальтера Скотта «Айвенго»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оказываются важнее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Е. Бекетовой сохраняет торжественный тон романа, поэтому речь героев звучит приподнято и напоминает о далёком Средневековье.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обращения и устойчивые обороты помогают почувствовать различие между сословиями: кто говорит, кому и в какой обстановке.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Подробные описания обычаев, одежды и застолий делают текст более наглядным и усиливают историческую атмосферу без сухого перечисления фактов.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перевод подходит для школьного чтения: он понятен, но одновременно передаёт серьёзность и величие оригинала.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Е. Бекетовой и звучание старинной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Вальтера Скотта «Айвенго»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художественный вымысел в романе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деталей и их роли в сюжете.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делают мир романа достоверным, а вымышленные эпизоды помогают ярко показать борьбу старых порядков с нравственными идеалами.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«Айвенго»: роман о чести, истории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«Айвенго» интересно читать школьникам, потому что роман показывает жизнь Средневековья через яркие события, а главное — учит отличать истинное достоинство от пустого звания и силы.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2026-05-19T05:42:08Z</dcterms:created>
  <dcterms:modified xsi:type="dcterms:W3CDTF">2026-05-19T05:42:08Z</dcterms:modified>
</cp:coreProperties>
</file>