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песни: тёплые песни на ночь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песни, которые нежно уводят ребёнка в сон.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это старая добрая песня для вечернего покоя. Её поют малышу в кроватке, на руках или в люльке, когда день уже заканчивается и хочется мягко настроиться на сон.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колыбельная и когда её поют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колыбельная помогает уснуть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медленно и тихо, словно мама сама качает малыша в такт песне. Такой ритм помогает телу и мыслям замедлиться после шумных игр.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знакомый мотив не требуют усилий. Ребёнок слушает их спокойно, а мягкий голос взрослого постепенно снимает напряжение и усталость.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уже знакома, она напоминает о доме, тепле и заботе. От этого становится уютно, а уснуть гораздо легче, чем после весёлой беготни.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часто звучат слова вроде «милый», «дорогой», «маленький». Они сразу создают тёплое настроение и показывают, что малыш очень любим.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строки возвращаются снова и снова. Это делает песню спокойной, как тихое покачивание, и помогает слушать её без спешки.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рифмы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слова легко подбираются друг к другу. Простые рифмы звучат мягко и приятно, будто песенка сама убаюкивает своими звуками.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обращения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часто похожа на добрый разговор с ребёнком. В ней есть слова заботы, которые звучат очень мягко и не пугают даже в самый тихий вечер.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бывают в колыбельных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образы в колыбельных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над детской кроваткой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уже темно, а в комнате горит тёплый свет лампы. В песне появляется месяц, который будто заглядывает в окно и сторожит сон малыша. От этого вечер кажется спокойным и немножко сказочным.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тихом небе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домом мерцают звёзды, и колыбельная делает их почти видимыми прямо в комнате. Малыш слушает песню, а рядом тихо покачивается кроватка. Кажется, что ночь стала доброй и совсем не страшной.
</a:t>
            </a:r>
            <a:endParaRPr lang="en-US" sz="1771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Сонный кот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углу свернулся кот, а в песне он тоже будто хочет спать. Взрослый поёт рядом с кроваткой, и всё вокруг замедляется: шаги, голос, дыхание. Так простая сцена превращается в уютный вечер.
</a:t>
            </a:r>
            <a:endParaRPr lang="en-US" sz="17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доме песня получала свой голос и свой характер. Но смысл оставался общим: пожелать ребёнку покоя, тепла и доброй ночи.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семье колыбельную мог спеть не только мама. Часто её пели бабушка, папа, дедушка или старший ребёнок, если хотели успокоить малыша перед сном.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передавались в семье из уст в уста. Поэтому одна и та же колыбельная могла звучать чуть по-разному: где-то менялись слова, где-то — мелодия.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в русской семье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колыбельных есть пожелание проснуться здоровым и весёлым. Так песня не только убаюкивает, но и встречает новый день с добротой.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взрослый желает малышу тишины, отдыха и спокойной ночи. Это помогает закончить день без спешки и тревоги.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песне появляются слова-обереги. Они звучат как добрые стражи, которые будто охраняют сон ребёнка и не пускают к нему страхи.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 в песне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колыбельная помогает заснуть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вечерняя песня шаг за шагом переводит ребёнка от бодрствования к отдыху.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колыбельные легко запоминаются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мелодия обычно несложная и плавная. Её легко узнать уже после нескольких повторов, даже если песню слышишь совсем маленьким.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возвращаются снова и снова. Благодаря этому ребёнок быстро улавливает знакомые строки и может тихо их подхватывать.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колыбельной ровный и спокойный, как шаги на цыпочках. Он помогает запомнить песню без труда и делает её очень домашней.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колыбельной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поётся негромко, чтобы не будить и не тревожить малыша. В ней нет резких скачков, поэтому звук кажется мягким, как тёплый плед в холодный вечер.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 помогает комнате стать тихой и уютной. Ребёнок слышит ровный голос, расслабляется и постепенно начинает дремать, словно песня аккуратно ведёт его ко сну.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колыбельные звучат по-своему: на одном языке они мягкие и протяжные, на другом — более напевные, но везде они помогают малышу спокойно уснуть.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колыбельных показывает простую вещь: забота о ребёнке, ласковый голос и желание защитить его важны для людей во всём 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встречаются похожие образы: мама, звёзды, ночь, тишина и добрый сон. Эти слова понятны детям почти в любой семье.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 разных народов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легко тянутся нараспев и быстро запоминаются даже малышами, поэтому песня звучит мягко и успокаивающе.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припева особенно часто узнаются в русских колыбельных.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фольклор: традиционные тексты колыбельных песен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и маленькая сказка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часто появляются знакомые сказочные герои: кот, месяц, птичка или ангел. Они делают вечернюю песню тёплой и немного волшебной.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 такой песне всегда очень простой. Никаких приключений и громких чудес — только тихий вечер, забота и ожидание сна.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колыбельная похожа на короткую сказку на ночь: она не будит воображение слишком сильно, а бережно уводит его к отдыху.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поёт колыбельные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Колыбельную может спеть мама, папа, бабушка, дедушка или старший брат и сестра. Главное здесь не красивый голос, а тепло, которое слышит ребёнок.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поёт близкий человек, она становится знаком любви и поддержки. Поэтому даже самая простая мелодия звучит для малыша особенно приятно и знакомо.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Песню, услышанную в детстве, человек часто помнит очень долго, даже если давно вырос и уже сам умеет убаюкивать других.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напоминать о доме, любимом голосе и вечернем спокойствии, как маленький музыкальный привет из прошлого.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колыбельная передаётся в семье от старших к младшим. Тогда она становится не просто песней, а частью семейной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услышать знакомый напев — и в памяти сразу оживают тепло, забота и уют. Вот почему колыбельные так долго не забываются.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как семейная память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включают колыбельные в сказки и стихи, чтобы показать тихий вечер, заботливый дом и момент, когда пора закрывать глазки.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сборниках песен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сборниках народных песен колыбельные сохраняют старинные слова и напевы, благодаря которым можно услышать, как пели раньше.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спектаклях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музыкальных спектаклях колыбельная помогает создать спокойную сцену и сразу передаёт чувство нежности, даже если на сцене много движения.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обработках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исполнители поют колыбельные по-новому, но мягкий ритм и уютное настроение остаются прежними, поэтому песню легко узнать.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в книгах и музыке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не зовёт танцевать и хлопать в ладоши. Её задача совсем другая: подарить покой, уют и мягкое окончание дня.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колыбельной тихий звук и медленный темп. Она словно шагает на цыпочках, чтобы никого не разбудить и помочь спокойно настроиться на сон.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обычно больше повторов и простых слов, чем в обычной песне. Благодаря этому напев легко запомнить и приятно слушать снова.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колыбельная отличается от обычной песни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вечерняя песня помогает заснуть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знакомый голос и спокойный напев постепенно переводят ребёнка от бодрствования к сну.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колыбельные поют дома, в детских садах и даже включают в аудиозаписях для малышей. Они остаются удобным способом закончить день спокойно.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напевы живут рядом с новыми версиями: их исполняют современные певцы, а слушатели всё так же узнают тёплое звучание и знакомый ритм.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маленькая песня с большим теплом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помогают детям успокоиться, почувствовать любовь близких и мягко перейти ко сну. В этих простых песнях живут забота, дом и семейное тепло.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2026-05-24T04:59:32Z</dcterms:created>
  <dcterms:modified xsi:type="dcterms:W3CDTF">2026-05-24T04:59:32Z</dcterms:modified>
</cp:coreProperties>
</file>