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 местоимения: как они называют и выделяют предметы, признаки и количество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точно указать, о чём идёт речь.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делают речь точнее, помогают избегать повторов и связывают предложения в понятный текст.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указательные местоимения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 местоимения не называют предмет прямо, а показывают, какой именно предмет имеется в виду. Они помогают собеседнику быстро понять смысл высказывания.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этот, тот, такой, таков и столько могут указывать на близость или удалённость предмета, на его признак, на вывод или на количество.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этим словам речь становится короче, точнее и связнее. Они особенно полезны, когда в тексте уже есть несколько похожих предметов или признаков.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обозначают указательные местоимения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154351"/>
            <a:ext cx="3848986" cy="18395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каждое местоимение связано со своим значением и ситуацией употребления.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значению слова этой группы делятся на указание на предмет, признак и количество. Форму нужно выбирать по смыслу высказывания.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указательные местоимения и их значения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употребляется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этот указывает на предмет, который находится рядом, уже известен в разговоре или особенно важен для сообщения. Оно помогает выделить нужную вещь среди других.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этот, эта, это, эти согласуются с существительным по роду и числу. Поэтому говорят: этот учебник, эта тетрадь, это правило, эти страницы.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этот: указание на близкий предмет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выбирается по существительному, с которым местоимение связано в предложении.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местоимения есть несколько форм, и каждая нужна для своего рода или числа. Это помогает точно согласовывать слова в речи.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местоимения этот по родам и числам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тот: указание на далёкое или уже названное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тот обозначает предмет, который находится дальше в пространстве или времени. Оно также может указывать на то, о чём уже говорили раньше.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это местоимение помогает не путать похожие предметы и лица. Например: тот дом, та дорога, то письмо, те ребята.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 часто используется в противопоставлении: этот пример понятен, а тот требует объяснения. Так смысл становится точнее и сравнение — нагляднее.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по смыслу и задаче высказывания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выбрать: этот, тот, такой или столько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98" y="1838242"/>
            <a:ext cx="419030" cy="55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192" y="1846541"/>
            <a:ext cx="542108" cy="54210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3626" y="1846541"/>
            <a:ext cx="542108" cy="54210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такой: указание на признак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6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предмета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такой не называет сам предмет, а выделяет его качество или свойство. Оно помогает кратко сказать, на что похож предмет или чем он отличается.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58792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с образцом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местоимение удобно, когда нужно сравнить предмет с уже известным примером. В речи оно заменяет длинное описание и делает фразу проще.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6817082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употребление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ответах и сочинениях такой помогает быстро обозначить нужный признак: такой характер, такая ошибка, такое решение, такие условия.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таков показывает не обычный признак, а итог, вывод или обобщение. Оно звучит более книжно и часто используется в рассуждениях: таков закон, такова причина.
</a:t>
            </a:r>
            <a:endParaRPr lang="en-US" sz="1516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таков, такова, таково, таковы помогают подвести итог сказанному. Они подчёркивают, что речь идёт о результате наблюдения, правила или общего вывода.
</a:t>
            </a:r>
            <a:endParaRPr lang="en-US" sz="1592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таков: итоговый признак и вывод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местоимения называют предмет, другие — признак или количество; это помогает быстро выбирать нужное слово в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объединяет разные значения, но подчиняется ясным грамматическим правилам: выбор формы зависит от смысла и контекста.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курсу русского языка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указательных местоимений по значению и форме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862" y="2728778"/>
            <a:ext cx="6080278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как форма местоимения меняется вместе с существительным по роду и числу.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не употребляется отдельно от смысла существительного: его форма выбирается по грамматическим признакам слова рядом.
</a:t>
            </a:r>
            <a:endParaRPr lang="en-US" sz="1369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морфологии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указательных местоимений с существительными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падежных форм у слова «столько» в школьном разборе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изменяется по падежам, поэтому его нужно подбирать по смыслу и по вопросу в предложении.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падежным формам, которые изучают в школьном курсе морфологии.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изменяется слово «столько»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674" y="1949757"/>
            <a:ext cx="435968" cy="4359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775" y="1993355"/>
            <a:ext cx="435964" cy="34877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1998" y="1943101"/>
            <a:ext cx="393119" cy="44927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указательные местоимения нужны в тексте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250279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формулировки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их помощью можно кратко уточнить предмет, признак или количество. Высказывание звучит яснее, а ответ становится точным и удобным для понимания.
</a:t>
            </a:r>
            <a:endParaRPr lang="en-US" sz="1800" dirty="0"/>
          </a:p>
        </p:txBody>
      </p:sp>
      <p:sp>
        <p:nvSpPr>
          <p:cNvPr id="13" name="Text 3"/>
          <p:cNvSpPr txBox="1"/>
          <p:nvPr/>
        </p:nvSpPr>
        <p:spPr>
          <a:xfrm>
            <a:off x="358775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мыслей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соединяют предложения и помогают читателю сразу понять, о каком предмете или событии идёт речь, не возвращаясь к длинным повторениям.
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6141784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повторов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 слова заменяют уже названные существительные и делают текст короче. Это особенно полезно в пересказе, сочинении и устном ответе у доски.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текстах они особенно заметны там, где нужно быстро указать на уже известный предмет или новую мысль.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показывает: выбор местоимения зависит от типа речи и задачи высказывания, а не только от самого слова.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курсу русского языка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указательные местоимения встречаются чаще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ошибаются, когда путают значения слов «этот» и «тот»: вместо близкого предмета называют далёкий, и смысл фразы становится неточным.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связана с согласованием: нужно следить за родом и числом существительного, иначе возникают формы вроде неправильного сочетания с существительным среднего рода.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«такой» и «таков» тоже нельзя заменять друг другом бездумно: первое называет признак, а второе чаще передаёт вывод или итоговое качество.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проблема — чрезмерные повторы указательных слов в одном абзаце. Текст становится тяжёлым, поэтому лучше заменять часть повторов другими средствами связи.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употреблении указательных местоимений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у доски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объясняет правило и говорит: «Этот пример показывает главное». Затем он сравнивает его с другим и делает вывод: «Та задача была труднее». Такие фразы помогают отвечать спокойно и по делу.
</a:t>
            </a:r>
            <a:endParaRPr lang="en-US" sz="1105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прочитанного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пересказа указательные слова связывают эпизоды и не дают сбиться. Ребёнок может сказать: «Тогда герои поняли это решение», а потом добавить: «Такой вывод оказался правильным».
</a:t>
            </a:r>
            <a:endParaRPr lang="en-US" sz="1105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сочинении указательные местоимения делают мысли короче и яснее. Вместо длинных повторов ученик пишет: «Столько заданий мы выполнили за урок», а затем подводит итог: «Таков результат нашей работы».
</a:t>
            </a:r>
            <a:endParaRPr lang="en-US" sz="1105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указательные местоимения работают в школьных текстах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группа слов работает по-разному: помогает назвать, уточнить, подсчитать и связать части высказывания.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 местоимения полезны не только для значения, но и для построения текста: они делают речь более логичной и выразительной.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курсу русского языка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умеют указательные местоимения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 местоимения делают речь точной и связной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выбрать нужный предмет, признак или количество, а также связывают предложения в единый текст. Поэтому речь становится ясной, грамотной и удобной для слушателя.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2026-05-23T13:03:50Z</dcterms:created>
  <dcterms:modified xsi:type="dcterms:W3CDTF">2026-05-23T13:03:50Z</dcterms:modified>
</cp:coreProperties>
</file>