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звенит звонок?
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движение превращается в звонкий звук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звонок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встречается в школе, у двери, на велосипеде и в будильнике. Он всегда подаёт важный сигнал: пора начинать, останавливаться или просыпаться. У разных звонков свой голос, но секрет у всех один — колебания.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звонок нужно тронуть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толчок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 звонку ударяют или нажимают на него, металл получает толчок. Он начинает двигаться не плавно, а очень быстро и неровно, будто торопится ответить.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колебания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быстрое движение называется колебанием. Звонок не просто сдвигается с места: он то чуть гнётся, то возвращается обратно, снова и снова.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даёт звук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удар ещё не звучит как звонок. Звук появляется потому, что дрожащий металл заставляет воздух вокруг себя двигаться и передавать эту дрожь дальше.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дрожит, как пружинка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Упругий материал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делают из упругого металла. После удара он слегка сгибается, а потом стремится вернуться назад. Поэтому дрожь получается заметной и долгой.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повторов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не происходит один раз. Металл колеблется много раз подряд, и именно из этой серии быстрых движений рождается знакомый звонкий звук.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Слышная вибрация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 ровнее дрожит звонок, тем отчётливее его звук. Крупный план помогает увидеть, как вокруг него будто танцуют линии колебаний.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Звонок дрожит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удара металлическая часть начинает быстро колебаться и толкает рядом стоящий воздух.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Воздух передаёт толчок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воздуха подхватывают движение одна за другой, словно цепочка домино, которая не хочет останавливаться.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Волна идёт к уху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звуковая волна: она расходится во все стороны и доходит до наших ушей.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передаёт звук дальше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слышится «дзынь»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колебания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звонок дрожит очень быстро, звук получается коротким, ясным и звонким. Ухо сразу замечает этот весёлый «дзынь».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имеет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звонки обычно звучат выше, а большие колокола — ниже. Всё потому, что они колеблются по-разному.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тоже важна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материал меняют звучание предмета. Один звонок звенит легко и ярко, другой — мягче и тише, почти шёпотом.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голос у каждого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этих отличий каждый звонок получает свой узнаваемый голос. Даже если они похожи, звучат они совсем не одинаково.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звук звонка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движение металла становится слышимым звуком.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98556"/>
            <a:ext cx="443582" cy="39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3489" y="1384985"/>
            <a:ext cx="263398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3989" y="1384985"/>
            <a:ext cx="36875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звонок громче другого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удар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удар по звонку, тем сильнее дрожит воздух вокруг него. Поэтому звук получается громче и заметнее, будто кто-то громко позвал весь класс.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 звука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стоит близко, он слышит звон лучше. Чем дальше от звонка, тем слабее доходит волна, и звук кажется тише.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звонка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звонок обычно звучит громче маленького, потому что его колебания передают в воздух больше энергии. У него получается более мощный, уверенный голос.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волна находит дорогу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волна добирается до уха, как незваный, но очень полезный гость. Сначала она попадает в ушную раковину, а потом движется дальше по узкому проходу. Всё это помогает звуку не потеряться по пути.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внутри уха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уха волна заставляет барабанную перепонку дрожать. Затем маленькие сигналы передаются дальше, пока не попадают в мозг. Именно мозг понимает: это не шорох и не ветер, а знакомый звонок.
</a:t>
            </a:r>
            <a:endParaRPr lang="en-US" sz="1478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ухо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космосе не звенит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среда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не умеет летать в пустоте. Ему нужен воздух или другая среда, чтобы передавать колебания от одного места к другому.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почти пусто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воздуха почти нет, поэтому звуковая волна не может нормально пройти. Металл там может дрожать, но слышимого звона не получится.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просто нечего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предмет ударить, ухо рядом не поймает знакомую волну. Поэтому космос кажется очень тихим, хотя движения там всё же происходят.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звук высоким или низким
</a:t>
            </a:r>
            <a:pPr algn="l" indent="0" marL="0">
              <a:lnSpc>
                <a:spcPct val="90000"/>
              </a:lnSpc>
              <a:buNone/>
            </a:pPr>
            <a:r>
              <a:rPr lang="en-US" sz="2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высота звука, если предмет дрожит быстрее или медленнее.
</a:t>
            </a:r>
            <a:endParaRPr lang="en-US" sz="2792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700" y="397625"/>
            <a:ext cx="6625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тоже важен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905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долго сохраняет колебания, поэтому звук получается ясным, звонким и заметным. Именно поэтому из него часто делают колокольчики и другие звонкие предметы.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2951425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пластик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пластик тоже могут издавать звук, но он обычно короче и тише. Их колебания быстро затухают, поэтому звон получается менее ярким.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7810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для звонка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чёткий сигнал, выбирают металл или электронный звук. Так звонок слышно лучше, а его сообщение сразу привлекает внимание.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Механический звонок: маленький удар — большой сигнал
</a:t>
            </a:r>
            <a:pPr algn="l" indent="0" marL="0">
              <a:lnSpc>
                <a:spcPct val="90000"/>
              </a:lnSpc>
              <a:buNone/>
            </a:pPr>
            <a:r>
              <a:rPr lang="en-US" sz="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механического звонка есть деталь, которая ударяет по металлической части. От этого она начинает дрожать и издаёт короткий, ясный звон. Такой звук хорошо слышен в коридоре и сразу напоминает: пора на урок.
</a:t>
            </a:r>
            <a:endParaRPr lang="en-US" sz="1009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звонок: сигнал из динамика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звонок работает по-другому: внутри него звучит записанный сигнал, а громкоговоритель превращает его в звук. Поэтому он может напоминать звон, трель или мелодию. Для школьного коридора это очень удобный голосок-помощник.
</a:t>
            </a:r>
            <a:endParaRPr lang="en-US" sz="929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школьный звонок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меняет звук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и чашеобразные предметы колеблются более ровно. Из-за этого их звук получается протяжным и узнаваемым, словно маленькое музыкальное эхо.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Изгибы и края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Изогнутые детали распределяют колебания по-разному. Одни части дрожат сильнее, другие слабее, поэтому каждый звонок звучит немного по-своему.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«голосовая карточка»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похожие звонки не звучат одинаково. Форма помогает каждому из них получить собственный голос — звонкий, мягкий, короткий или более долгий.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 затихает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колебания сильные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удара металл дрожит очень заметно, и звук кажется громким. Но его запас движения не бесконечен, поэтому сила колебаний постепенно уменьшается.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уходит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движения превращается в тепло, а часть передаётся воздуху. Из-за этого предмет дрожит всё слабее, и звон начинает стихать.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исчезает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колебания становятся слишком маленькими, ухо уже не слышит их. Сначала слышен громкий звон, потом тихий, а затем наступает тишина.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звона к эху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добирается до стены, отражается и возвращается обратно к слушателю.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09" y="1505257"/>
            <a:ext cx="443700" cy="35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474" y="1505257"/>
            <a:ext cx="443700" cy="35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3098" y="1471987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нужен звонок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для урока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помогает всей школе услышать важную новость сразу. Он сообщает, что урок начинается или заканчивается, и собирает учеников в нужном месте без долгих объяснений.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 дороге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велосипеде звонок предупреждает других людей об опасности и помогает безопасно разъехаться. Это короткий звук, который быстро привлекает внимание и не требует громких слов.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и гости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может разбудить утром или сообщить, что кто-то пришёл. В таких случаях нужен звук, который сразу заметят даже в шумной комнате.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Ложка на нитке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подвесить металлическую ложку на нитке и осторожно коснуться её, можно услышать похожий звон. Ложка начинает дрожать, а воздух вокруг переносит этот звук дальше, как маленькая волна.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эксперимент, громкий интерес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легко показать дома или в классе. Нужно лишь следить, чтобы предмет был металлическим и свободно мог колебаться. Тогда становится видно: звук появляется не сам по себе, а из движения.
</a:t>
            </a:r>
            <a:endParaRPr lang="en-US" sz="1450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опыт со звоном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звена образуют путь звука: дрожание металла, воздух и ухо.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работает знакомый звон: одно движение запускает целую цепочку, и мы слышим короткий, ясный сигнал.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узнали о звонке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понятно: звонок звучит не из-за тайного голоса внутри, а из-за быстрого движения металла. Воздух переносит звук к уху, а мозг узнаёт знакомый звон.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2026-05-25T16:41:38Z</dcterms:created>
  <dcterms:modified xsi:type="dcterms:W3CDTF">2026-05-25T16:41:38Z</dcterms:modified>
</cp:coreProperties>
</file>