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вокруг нас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мир пернатых соседей и узнаем, как они живут.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птицы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удивительные животные с перьями, крыльями и клювом. Они умеют летать, строят гнёзда и выводят птенцов из яиц. Воробей, голубь и синица — лишь начало длинного списка знакомых нам птиц.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53925" y="1220378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согревают птицу в холод и помогают ей оставаться лёгкой. Они защищают тело от ветра и воды, а ещё делают полёт более плавным и красивым.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53925" y="2456009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клюв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у каждой птицы свой, как удобный инструмент. У воробья он короткий и крепкий, у цапли длинный, а у дятла прочный, чтобы добывать корм.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53925" y="3691634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нужны не только для полёта. С их помощью птица держит равновесие, поворачивает в воздухе и быстро меняет направление, будто умеет маневрировать без карты.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Перья, клюв и крылья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полёт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поднимается в воздух благодаря лёгкому скелету и сильным мышцам. Обтекаемое тело помогает ей двигаться быстрее, а крылья отталкивают воздух, словно невидимую опору. Так начинается настоящий воздушный танец.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неба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 и другие крупные птицы умеют долго парить на воздушных потоках и почти не машут крыльями. А ласточки летят очень быстро, ловко меняют направление и прямо в полёте ловят насекомых.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птицы летают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птицы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выбирают леса, поля и луга, где можно спрятаться и найти корм. Там им хватает веток, травы и насекомых, а ещё есть удобные места для гнёзд.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 голуби часто живут рядом с домами, потому что здесь всегда есть крошки и укрытия. Им не приходится далеко улетать, чтобы найти привычное место для отдыха.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рек, озёр и прудов подходят уткам, чайкам и цаплям. Здесь много воды и пищи, а ещё можно спокойно плавать, ходить по мелководью и искать корм.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гости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прилетают только на тёплое время года. Тогда им легче находить еду и выкармливать птенцов, не переживая о сильных морозах и снежных сугробах.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18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птицы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зерно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зёрна любят многие птицы, особенно зимой и осенью. Такой корм помогает им быстро набраться сил, когда на улице мало насекомых и свежей зелени.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Синицы, дятлы и ласточки часто ищут насекомых. Для них это настоящий обед из маленьких, но очень важных белков, который помогает расти и быть сильными.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Снегири и другие птицы охотно клюют ягоды и плоды. Это вкусный и полезный корм, который можно найти в садах, кустах и на деревьях.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Утки, цапли и чайки находят пищу в воде и у берега. Они могут ловить рыбу, мелких животных или собирать корм на мелководье.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Дятел-санитар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ищет насекомых под корой деревьев и помогает деревьям оставаться здоровыми. Он словно лесной доктор, только вместо градусника у него крепкий клюв.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Ласточка-ловец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ловит комаров и мух прямо в воздухе. Благодаря её быстрым виражам лето становится чуть приятнее, а назойливых насекомых вокруг заметно меньше.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и скворцы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и скворцы тоже очень полезны. Они уменьшают количество насекомых-вредителей в садах, парках и лесах, помогая растениям расти спокойнее и здоровее.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Птицы-помощники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птенцов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гнезда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собирают веточки, траву, мох и перья, чтобы сделать гнездо крепким и тёплым. Такое жильё должно быть удобным и хорошо скрытым от врагов.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прячут в кустах, на деревьях, в дуплах или даже под крышами домов. Так птенцам спокойнее, а родителям легче приносить корм.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рождаются маленькими и беспомощными, поэтому взрослые птицы часто подлетают к гнезду с пищей. Они также защищают малышей, словно настоящие пернатые охранники.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весной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тёплые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весны птицы начинают петь чаще и громче. Так они привлекают пару и напоминают другим птицам: это моя территория.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перелётных птиц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тёплых стран возвращаются ласточки, скворцы и другие перелётные птицы. Они находят старые места, где можно снова строить гнёзда и жить.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птенцы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появляются яйца, а затем и птенцы. В это время птицам особенно нужны тишина, чистая вода и спокойные места для гнёзд.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и зимующие птицы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они улетают туда, где теплее и больше еды. Среди них ласточки, журавли и многие другие виды, которые возвращаются весной.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Зимующие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синицы, дятлы и вороны остаются рядом с нами круглый год. Им приходится находить корм даже в мороз и снег.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помочь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помогают кормушки с несолёными семенами, крупой и кусочками яблока. Такой угощение должно быть свежим и безопасным, без соли и приправ.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ставить кормушку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Кормушку лучше повесить в тихом и безопасном месте, где птиц не будут пугать кошки и шумные игры. Тогда гости прилетят охотнее.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знакомые городские птицы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— маленькая, шустрая птица, которую легко увидеть у домов, во дворах и возле школьных площадок. Он ловко прыгает по земле, ищет крошки и зерно, а людей почти не боится.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на площадях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часто ходят по асфальту и спокойно клюют семена, крошки и зёрна. Их можно заметить на площадях, крышах и подоконниках. Эти птицы хорошо приспособились жить рядом с человеком.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Синицу узнают по жёлтой грудке, чёрной шапочке и звонкому голосу. Она быстро перелетает с ветки на ветку, ищет насекомых и зимой с удовольствием посещает кормушки.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Сорока наблюдает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Сорока заметна длинным хвостом и чёрно-белым оперением с блестящими перьями. Она любит сидеть на высоких местах, внимательно смотреть вокруг и громко предупреждать других птиц об опасности.
</a:t>
            </a:r>
            <a:endParaRPr lang="en-US" sz="13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6854" y="2186677"/>
            <a:ext cx="239175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птицы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— врач деревьев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стучит по стволу не зря: так он находит насекомых под корой. Его крепкий клюв помогает добывать корм, а цепкие лапы удерживают птицу на дереве.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ночью охотится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выходит на охоту в сумерках и ночью. У неё большие глаза и очень чуткий слух, поэтому она легко замечает даже тихое шуршание в лесной тишине.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Клест и шишки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Клест умеет доставать семена из шишек своим особым клювом. Такая форма помогает ему раскрывать чешуйки и находить корм там, где другим птицам это сделать трудно.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лесной дом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птицам укрытие, дупла, ветви и спокойные уголки. Здесь живут тетерева, рябчики и многие другие виды, которым нужны тишина, деревья и безопасные места для гнёзд.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Ловкие пловцы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Утки, лебеди и многие кулики легко чувствуют себя на воде, потому что у них есть перепонки на лапах. Они помогают птицам грести, держать равновесие и быстрее двигаться.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охотники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долго стоит неподвижно у кромки воды и терпеливо ждёт добычу. Как только рыба или лягушка подходит близко, птица быстро делает точный бросок клювом.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 прудах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рек, озёр и прудов птицам удобно находить корм, отдыхать и прятаться среди камышей. Здесь можно увидеть чаек, уток, цапель и лебедей с их плавными движениями.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воды часто едят рыбу, водных насекомых и растения. Такое питание помогает им жить рядом друг с другом, ведь каждая птица ищет свой корм в своём месте.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воды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птицы общаются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поют, щебечут и подают тревожные крики. По голосу можно узнать синицу, воробья или кукушку, даже если самой птицы не видно среди веток.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перьев тоже служит сигналом. Яркие пятна заметны издалека и помогают птицам узнавать своих, а спокойные тона, наоборот, маскируют их среди травы, веток и листьев.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движением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расправляют крылья, кланяются, взмахивают хвостом или поворачиваются боком. Такие движения помогают показать настроение, привлечь пару и предупредить соперников.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Цепкие лапы дятла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почти всё время держится за ствол дерева. Его лапы с сильными пальцами и острыми когтями помогают крепко цепляться за кору, не скользить и ловко передвигаться по стволу вверх и вниз.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для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утки лапы устроены иначе: между пальцами есть перепонки. Они работают как маленькие вёсла, поэтому птица легко плывёт, ныряет и быстро поворачивает в воде, словно ей там очень удобно.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птиц разные лапы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птиц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грязная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грязная вода мешают птицам находить безопасные места для жизни. Из-за мусора птицы могут пораниться, а в загрязнённых водоёмах им труднее добывать корм.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 и постоянное беспокойство пугают птиц, особенно весной. Если рядом с гнездом часто ходят люди, родители могут надолго улетать и оставлять птенцов без защиты.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гнёзд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гнёзда и вырубка кустов лишают птиц дома. Без веток, травы и укромных мест им трудно выводить птенцов, прятаться от врагов и спокойно отдыхать.
</a:t>
            </a:r>
            <a:endParaRPr lang="en-US" sz="1455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корма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кусты и насекомые, птицам становится сложнее находить еду. Им приходится больше летать, тратить силы и выкармливать птенцов в условиях, где корм быстро заканчивается.
</a:t>
            </a:r>
            <a:endParaRPr lang="en-US" sz="14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помогать птицам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 простых действиях, которые помогают птицам зимой, весной и в местах их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Страус-бегун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не умеет летать, зато отлично бегает. Его сильные ноги помогают быстро спасаться от опасности, а высокий рост делает эту птицу очень заметной на открытых просторах.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Пингвин-пловец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тоже не летает, но в воде он чувствует себя как дома. Крылья-плавники помогают ему нырять, быстро двигаться и ловко ловить рыбу под водой.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в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машет крыльями так быстро, что кажется, будто висит в воздухе. Эта крошечная птица умеет зависать возле цветка и пить нектар на лету.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и чужое гнездо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часто подкладывает яйца в чужие гнёзда, чтобы другие птицы выкармливали её птенца. Это очень необычный способ заботы о потомстве, хотя и не самый вежливый.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птицах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птицами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удобное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 птицами можно во дворе, в парке и даже из окна. Лучше выбрать тихое место, где птицы не будут пугаться и спокойно прилетят ближе.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смотреть на размер, цвет перьев, форму клюва и лап. Эти признаки помогают отличить воробья от синицы или узнать птицу, которую раньше не видел.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птицы свой голос: кто-то звонко щебечет, кто-то тихо посвистывает, а кто-то громко перекликается. Слушая звуки, можно распознавать птиц даже без бинокля.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Записывать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отмечать, какие птицы прилетали, что они делали и где сидели. Такие записи помогают лучше понимать привычки пернатых соседей и замечать новые виды.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делают наш мир живее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живут рядом с человеком, украшают природу, уничтожают вредных насекомых и помогают распространять семена. Если беречь деревья, воду и гнёзда, пернатые соседи будут радовать нас ещё долго.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2026-05-26T04:21:10Z</dcterms:created>
  <dcterms:modified xsi:type="dcterms:W3CDTF">2026-05-26T04:21:10Z</dcterms:modified>
</cp:coreProperties>
</file>