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России: пять субъектов, реки, леса и промышленность. Разберём географию, население, транспорт и экологию.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Волго-Вятский район: положение, природа и хозяйство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района и его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Волго-Вятский район охватывает бассейны Волги, Оки, Вятки и Суры. Через него проходят важные транспортные направления между центром страны, Поволжьем и Уралом, а Нижний Новгород служит ключевым транспортным узлом.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Волго-Вятского экономического района входят пять субъектов Российской Федерации: Нижегородская, Кировская области, Республика Марий Эл, Чувашская Республика и Республика Мордовия. Это задаёт разнообразие экономики.
</a:t>
            </a:r>
            <a:endParaRPr lang="en-US" sz="112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района и его административные центры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центры и крупнейшие города района — Нижний Новгород, Киров, Йошкар-Ола, Чебоксары и Саранск. Именно там сосредоточены основные предприятия, учреждения образования, транспорта и управления.
</a:t>
            </a:r>
            <a:endParaRPr lang="en-US" sz="112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района размещено неравномерно: больше всего жителей живёт в крупных городах и вдоль транспортных путей. Удобные сообщения помогают развитию торговли и привлечению рабочих мест.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размещение населения и функций создаёт «каркас» хозяйственной жизни. Города поддерживают связь между регионами, а периферия получает товары и услуги из центров.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Волго-Вятского района по численности населения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город — Нижний Новгород: он заметно опережает остальные центры по числу жителей.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сильную концентрацию населения в одном крупном центре и более скромные масштабы городов-соседей.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значения по данным, указанным в исходном описании (без точных дат публикации).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климат и природные условия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 континентальный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умеренно континентальный: зима холодная и снежная, а лето тёплое. Средние температуры обычно составляют около −10…−14 °C в январе и около +18…+20 °C в июле.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формы и лесные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района в основном равнинная: встречаются невысокие возвышенности, долины рек и широкие лесные массивы. Эти условия помогают развивать лесное хозяйство и сельское производство.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3168" y="1676050"/>
            <a:ext cx="3042965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Волго-Вятского района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основные виды природных ресурсов с территориями и тем, как они используются в хозяйстве.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основу ресурсов района составляют леса и вода, а также материалы для переработки и строительных работ.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исходному описанию темы (без указания конкретных статистических источников).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влияют на хозяйство района
</a:t>
            </a:r>
            <a:endParaRPr lang="en-US" sz="2703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Причинно-следственные связи между природными ресурсами и видами деятельности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развития района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между востоком и центром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рано стал важной территорией на маршрутных направлениях страны. Транспортные коридоры помогали обмену товарами, ремёслам и появлению городов.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благодаря Волге и Оке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Волга и Ока усиливали торговлю и делали поселения более развитыми. По ним легче было перевозить товары и поддерживать регулярные связи.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и знаменитая ярмарка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укрепил значение крупного торгового центра благодаря ярмарке. Она стала одной из самых известных в России и поддерживала деловую активность.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века: промышленность и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ускорилось развитие промышленности, транспорта и образования. Это закрепило роль района как экономического узла на карте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района характерен многонациональный состав населения: здесь живут русские, чуваши, мордва, марийцы и татары. В республиках сохраняются национальные языки, традиции и народные праздники.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национальный состав района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и сельские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 основном городское, но в сельской местности остаются небольшие поселения. Там важную роль играют семейные хозяйства и местные обычаи, которые поддерживают общинные связи.
</a:t>
            </a:r>
            <a:endParaRPr lang="en-US" sz="13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Волго-Вятского района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важны не только сырьевые отрасли, но и глубокая переработка древесины, химического и сельскохозяйственного сырья.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показывает разностороннюю экономику: сильные позиции машиностроения дополняются химией, лесным комплексом и аграрным сектором.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отраслей по исходному описанию; точные доли по диаграмме не приведены, поэтому значения условные.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 приборостроение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— одна из ведущих отраслей Волго-Вятского района: в Нижнем Новгороде, Кирове, Чебоксарах и Саранске выпускают автомобили и технику, а также создают станки и оборудование для промышленности.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специализации также судовое оборудование, приборы, электротехника и другая продукция точной сборки. Наличие предприятий оборонного и авиационного профиля усиливает требования к качеству и дисциплине производства.
</a:t>
            </a:r>
            <a:endParaRPr lang="en-US" sz="1217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отрасли поддерживают квалифицированные кадры, крупные города и научная база, а удобное транспортное положение помогает доставлять комплектующие, сырьё и готовые изделия в другие регионы.
</a:t>
            </a:r>
            <a:endParaRPr lang="en-US" sz="1224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Нижегородской области сосредоточены предприятия химической, нефтеперерабатывающей и фармацевтической промышленности. Они выпускают топливо, синтетические материалы, удобрения и бытовую химию.
</a:t>
            </a:r>
            <a:endParaRPr lang="en-US" sz="1276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базовой продукции, налажены цепочки переработки: часть товаров служит сырьём для дальнейшего производства в разных отраслях. Такой подход повышает добавленную стоимость и устойчивость экономики.
</a:t>
            </a:r>
            <a:endParaRPr lang="en-US" sz="1314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опирается на транспортные связи и стабильный спрос со стороны регионов страны. Благодаря этому обеспечиваются рабочие места, а промышленный вклад района становится заметнее не только в регионе, но и за его пределами.
</a:t>
            </a:r>
            <a:endParaRPr lang="en-US" sz="1276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и переработка сырья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688" y="3265225"/>
            <a:ext cx="290925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Кировской области лес — главный природный ресурс. Заготовка древесины формирует первичную базу для всей цепочки: от подготовки сырья до выпуска готовых материалов для строительства и быта.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и сырьё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древесины производят пиломатериалы и мебель. Эта продукция востребована в строительстве и повседневной жизни, поэтому деревообработка даёт устойчивый спрос на лесной труд и транспорт.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Пиломатериалы и мебель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используется для целлюлозно-бумажного производства: получают бумагу и картон. Благодаря глубокой переработке отходы и вторичные потоки становятся частью производства, а не лишним грузом.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картон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района особенно важны бережное использование лесов и восстановление после вырубки. Это поддерживает занятость, защищает природные территории и помогает сохранять ресурс для будущих поколений.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лесовосстановление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комплекс и деревообработка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642" y="1733225"/>
            <a:ext cx="4568217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 лесные территории лучше подходят для молочного направления, а более тёплые южные части — для выращивания зерновых и картофеля. Поймы рек используются под сенокосы и пастбища.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тесно связана с природой: где прохладнее — делают упор на корма и молочное животноводство, где теплее — выращивают растения; речные поймы дают корма за счёт лугов.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специализации Волго-Вятского района (по материалам школьного курса географии).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5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района и его специализация
</a:t>
            </a:r>
            <a:endParaRPr lang="en-US" sz="28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района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Территорию Волго-Вятского района пересекают железные дороги, автомобильные магистрали и судоходные реки. Волга и Ока особенно важны для грузов, где перевозка по воде наиболее удобна и экономична.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Крупным транспортным узлом является Нижний Новгород: через него проходят связи между центральными и восточными направлениями. Это ускоряет доставку сырья, топлива, машин и продуктов питания.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как центры хозяйственной жизни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городе заметна «своя специализация»: Нижний Новгород объединяет промышленность и транспорт, а Чебоксары сильны в электронике, формируя основу для современного производства в регионе.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между городами снижает зависимость района от одной отрасли и помогает развивать разные цепочки: от изготовления техники до подготовки кадров и научных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функций городов Волго-Вятского района (материал школьного курса; количественные значения — иллюстративные).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района и их причины
</a:t>
            </a:r>
            <a:endParaRPr lang="en-US" sz="3028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деятельностью человека и состоянием среды: от выбросов и загрязнений до сокращения лесов и роста нагрузки на города.
</a:t>
            </a:r>
            <a:endParaRPr lang="en-US" sz="11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2154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681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 культура района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колледжи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Нижнем Новгороде, Кирове, Чебоксарах и Саранске работают университеты и колледжи, которые готовят специалистов для промышленности, медицины и сферы услуг.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организации и разработки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организации и исследовательские команды помогают внедрять новые технологии, улучшать производство и поддерживать инженерные направления в регионе.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театры и культурная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известен театрами и музеями, где сохраняют историю и традиции. Посещение культурных центров помогает лучше понять многонациональное наследие Волго-Вятского края.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сохраняются традиции разных народов: русских, чувашей, мордвы и марийцев. Это укрепляет общую идентичность района и поддерживает интерес к народным промыслам.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0233" y="1676050"/>
            <a:ext cx="1828833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 проблемы Волго-Вятского района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района много ресурсов для роста, но устойчивости мешают экологические риски, неравномерность расселения и климатические условия.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баланс таков: потенциал высок благодаря ресурсам и промышленности, но для устойчивого развития нужны модернизация и меры по снижению вреда природе.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по тематике школьного курса географии о Волго-Вятском районе.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Волго-Вятский район: важен для России и развивается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Волго-Вятский район объединяет выгодное положение, крупные города, промышленность, транспорт и лесные ресурсы. Его будущее связано с модернизацией предприятий, снижением загрязнений, рациональным природопользованием и ростом качества жизни.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2026-05-11T21:24:28Z</dcterms:created>
  <dcterms:modified xsi:type="dcterms:W3CDTF">2026-05-11T21:24:28Z</dcterms:modified>
</cp:coreProperties>
</file>