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перестройки и распад СССР (1985—1991)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и гласность изменили страну — от обновления системы до её юридического конца в 1991-м.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к середине 1980-х: почему назрели перемены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1980-х замедлился рост экономики, усилился дефицит товаров, нарастало технологическое отставание, а управлять страной из центра становилось всё труднее. Системные проблемы не исчезли после смены руководителей, и в марте 1985 года Горбачёв начал преобразования.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проблемы советской модели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на директивном планировании и административном распределении ресурсов. Часто производство подстраивалось под выполнение показателей, а не под реальные потребности людей, из-за чего дефицит становился хроническим.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тяжёлой промышленности и обороны ограничивал возможности для развития. Особенно болезненно сказывались большие военные расходы, а также Афганская война 1979—1989 годов.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оставалось малопродуктивным и зависело от закупок зерна за рубежом. Это повышало уязвимость страны и усиливало разрыв между планами и тем, что удавалось обеспечить внутри государства.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накоплением проблем центр всё хуже справлялся с управлением. В итоге повседневная жизнь всё чаще демонстрировала слабость привычной модели и её неспособность нормально отвечать на запросы общества.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«ускорения» к перестройке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1985 году Горбачёв провозгласил «ускорение» социально-экономического развития, а затем обозначил переход к перестройке. Смысл курса заключался в изменениях внутри системы, а не в её мгновенном демонтаже.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политика становится видимой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Горбачёва и его выступления, обсуждения на заседаниях Политбюро и массовые митинги конца 1980-х отражали изменение атмосферы в стране. Открытость публичной политики усиливалась, и это постепенно меняло ожидания общества.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Горбачёв и курс на обновление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конца 1980-х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показывала, что кризис углублялся быстрее, чем успевали отрабатываться реформаторские меры.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подтверждает: прежние административные механизмы теряли работоспособность, а новые правила ещё не обеспечили стабильности.
</a:t>
            </a:r>
            <a:endParaRPr lang="en-US" sz="86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визуализация по общему тренду из заданного сценария: вторая половина 1980-х — 1990—1991 гг.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как фактор политических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1986 года гласность расширила возможности СМИ и общественного обсуждения. В публичном пространстве чаще стали говорить о проблемах, прежде скрытых от широкого обсуждения.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прессе поднимали темы репрессий сталинского периода, коррупции, ошибок партийного руководства, последствий войны в Афганистане и последствий Чернобыльской катастрофы 1986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официальная картина перестала быть единственной, монополия на истину ослабла. Гласность превратилась в механизм доверия к критике и мобилизации общества в пользу перемен.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 изменение политических институтов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1988—1989 (альтернативные выборы)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Вводились выборы на альтернативной основе, из-за чего менялся сам принцип формирования власти. Появлялись новые публичные игроки и более заметная политическая конкуренция.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Съезда народных депутатов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Съезд народных депутатов, а выборы стали относительно свободными. Это усилило значение парламентской дискуссии и дало независимым депутатам больше влияния.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критика и смещение центра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Верховном Совете и на съездах критиковали партийные решения и бюрократические привилегии. Постепенно власть всё больше смещалась к выборным институтам, хотя КПСС сохраняла формальное господство.
</a:t>
            </a:r>
            <a:endParaRPr lang="en-US" sz="892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ослабили союзный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связь либерализации и центробежных процессов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16" y="1611696"/>
            <a:ext cx="2695613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перестройки и распада СССР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1985—1991 годов: от старта реформ к окончательной ликвидации союзного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шесть лет система прошла путь от осторожной модернизации к глубокому политическому кризису и распаду.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заданному перечню событий и исторических интерпретаций.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рост суверенитета республик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1980-х в республиках усилились требования политической автономии, экономической самостоятельности и контроля над ресурсами. Национальные фронты и массовые движения росли особенно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это проявлялось в Прибалтике, на Кавказе и в Украине. Во многих республиках принимали декларации о государственном суверенитете, подчеркивая верховенство местных законов.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национальный вопрос перестал быть лишь «управляемой» темой и превратился в один из главных вызовов для СССР, ускоряя центробежные процессы. 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Балтика: как мирное сопротивление привело к независимости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лозунгов к гражданской мобилизации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1980-х в Эстонии, Латвии и Литве усилились требования восстановить национальную государственность. Массовые митинги объединяли людей вокруг идеи суверенитета и права говорить от собственного имени. Активисты добивались поддержки не только политической, но и общественной.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«Балтийский путь»: цепь солидарности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1989 года жители трёх республик выстроились в живую цепь длиной примерно 600 километров — от Таллина до Риги и Вильнюса. Это стало символом мирного давления на систему и показало: распад Союза мог ускоряться через гражданскую солидарность, а не только через силовые сценарии.
</a:t>
            </a:r>
            <a:endParaRPr lang="en-US" sz="8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влияния КПСС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измеряет «парткомитеты в числах», а показывает, как последовательно менялся центр политической инициативы: от партии к республикам и выборам.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эффект индикаторов объясняет, почему при формальном лидерстве КПСС она перестала задавать повестку и принимать ключевые решения.
</a:t>
            </a:r>
            <a:endParaRPr lang="en-US" sz="85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индикаторы: отмена 6-й статьи Конституции СССР (1990), курс на альтернативные выборы и рост республиканской политической самостоятельности (1988—1991).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1990—1991 годам дефицит стал повседневностью: росли очереди, шире использовался бартер, усиливались перебои в снабжении. Люди всё чаще сталкивались с нехваткой привычных товаров.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уже не справлялась, но реформы ещё не дали работающей рыночной замены. Экономика оказалась «между моделями», поэтому предприятия и регионы теряли ориентиры и эффективность падала.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Разрывались хозяйственные связи между республиками, а бюджету становилось всё труднее поддерживать привычные обязательства. Доверие к центру снижалось, потому что ухудшение быта ощущалось как политический сигнал.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нестабильность усиливала политический раскол: регионы и элиты начинали действовать быстрее и жёстче, защищая собственные интересы. Так экономическая нестабильность ускоряла общий распад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потеря управляемости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августа 1991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ГКЧП объявил чрезвычайное положение, стремясь остановить распад СССР и вернуть жёсткое централизованное управление. Лидеры попытались перехватить инициативу на фоне политического кризиса.
</a:t>
            </a:r>
            <a:endParaRPr lang="en-US" sz="866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обществе возникло активное сопротивление. Ключевым фактором стала разрозненность поддержки и отсутствие единого, устойчивого курса среди силовых структур.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20–21 августа 1991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и последствия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Ельцин публично выступил против путчистов. Смена настроений и провал попытки силового «возврата» окончательно дискредитировали союзный центр и ускорили развязку.
</a:t>
            </a:r>
            <a:endParaRPr lang="en-US" sz="971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провала ГКЧП к ликвидации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событий августа—декабря 1991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Беловежские соглашения и конец СССР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декабря 1991 года в Беловежской пуще лидеры России, Украины и Белоруссии подписали соглашение о прекращении существования СССР и создании Содружества Независимых Государств.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документе было закреплено прекращение существования Союза как субъекта международного права и как геополитической реальности. Это превратило политическое решение в юридически значимый факт.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Михаил Горбачёв ушёл в отставку с поста Президента СССР, а 26 декабря Верховный Совет СССР юридически подтвердил распад. Эти шаги завершили историю советского государства.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Бориса Ельцина в финале советской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на уровне РСФСР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Н. Ельцин стал одним из главных политических соперников союзного центра и символом российской оппозиции прежней партийной системе. В июне 1991 года он был избран президентом РСФСР, что заметно укрепило его самостоятельность.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сопротивления во время августовского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августовском кризисе 1991 года Ельцин выступил как один из лидеров сопротивления ГКЧП. Его позиция помогла усилить влияние российской власти и ускорить перераспределение полномочий от союзных структур к РСФСР, а затем и к новой России.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распада СССР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центрального конфликта «центр—республики» усиливала остальные процессы: экономические сбои становились аргументом для политических решений на местах.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причин показывает многослойность распада: демократизация разрушала старый контроль, но не давала устойчивой замены институтам и правилам.
</a:t>
            </a:r>
            <a:endParaRPr lang="en-US" sz="77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факторов по тематике распада СССР, 1985—1991 гг. (без единого численного набора данных).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06" y="1611696"/>
            <a:ext cx="3783144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распада СССР для постсоветского пространства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менялись политические, экономические и социальные условия в разных сферах после исчезновения единого союзного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затронул не только «политическую карту», но и повседневную экономику и безопасность: разрыв связей быстро превращался в социальные и региональные кризисы.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последствий распада СССР по материалам школьных курсов истории и справочным описаниям событий 1991—1990-х годов.
</a:t>
            </a:r>
            <a:endParaRPr lang="en-US" sz="868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Перестройка: от надежды на обновление к перелому эпох
</a:t>
            </a:r>
            <a:endParaRPr lang="en-US" sz="3589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начиналась как модернизация, но завершилась политической свободой, ослаблением партийной монополии и распадом СССР. Итог стал результатом кризиса, непоследовательности реформ и конфликта центра с республиками 1985—1991.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2026-05-12T22:15:18Z</dcterms:created>
  <dcterms:modified xsi:type="dcterms:W3CDTF">2026-05-12T22:15:18Z</dcterms:modified>
</cp:coreProperties>
</file>