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от закрытой страны к 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Япония за несколько десятилетий стала современной державой?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Япония оказалась в 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Сёгунат Токугава стремился сохранить порядок и контроль, поэтому ограничил контакты с внешним миром. Такая закрытость помогала стабильности, но к XIX веку Япония заметно отстала от Запада.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сакоку: правила закрытой страны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0200" y="157880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выезд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Японии долго запрещали покидать страну без разрешения властей. Это снижало риск внешнего влияния и помогало сёгунату удерживать порядок внутри общества.
</a:t>
            </a:r>
            <a:endParaRPr lang="en-US" sz="687" dirty="0"/>
          </a:p>
        </p:txBody>
      </p:sp>
      <p:sp>
        <p:nvSpPr>
          <p:cNvPr id="12" name="Text 3"/>
          <p:cNvSpPr txBox="1"/>
          <p:nvPr/>
        </p:nvSpPr>
        <p:spPr>
          <a:xfrm>
            <a:off x="600204" y="2434328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идей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было запрещено с 1614 года, а иностранные книги и путешественники тщательно проверялись. Власти опасались новых взглядов, которые могли ослабить их власть.
</a:t>
            </a:r>
            <a:endParaRPr lang="en-US" sz="687" dirty="0"/>
          </a:p>
        </p:txBody>
      </p:sp>
      <p:sp>
        <p:nvSpPr>
          <p:cNvPr id="13" name="Text 4"/>
          <p:cNvSpPr txBox="1"/>
          <p:nvPr/>
        </p:nvSpPr>
        <p:spPr>
          <a:xfrm>
            <a:off x="600201" y="3289855"/>
            <a:ext cx="21567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внешним миром не исчезли полностью: торговля велась через Нагасаки и строго определённых партнёров. Однако такие контакты оставались очень редкими и контролируемыми.
</a:t>
            </a:r>
            <a:endParaRPr lang="en-US" sz="688" dirty="0"/>
          </a:p>
        </p:txBody>
      </p:sp>
      <p:sp>
        <p:nvSpPr>
          <p:cNvPr id="14" name="Text 5"/>
          <p:cNvSpPr txBox="1"/>
          <p:nvPr/>
        </p:nvSpPr>
        <p:spPr>
          <a:xfrm>
            <a:off x="2918899" y="2903631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закрытости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традиционного порядка помогало избегать потрясений, но страна всё меньше успевала за изменениями в вооружении, промышленности и морском деле, которые уже ускорялись в мире.
</a:t>
            </a:r>
            <a:endParaRPr lang="en-US" sz="687" dirty="0"/>
          </a:p>
        </p:txBody>
      </p:sp>
      <p:sp>
        <p:nvSpPr>
          <p:cNvPr id="15" name="Text 6"/>
          <p:cNvSpPr txBox="1"/>
          <p:nvPr/>
        </p:nvSpPr>
        <p:spPr>
          <a:xfrm>
            <a:off x="2918899" y="202041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Исключениями были Нидерланды, Китай и королевство Рюкю. Через них Япония получала лишь часть сведений о мире, поэтому отставание в технике всё равно росло.
</a:t>
            </a:r>
            <a:endParaRPr lang="en-US" sz="6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8292" y="1352325"/>
            <a:ext cx="2501016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эскадры Перри в 1853 году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«Чёрные корабли»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1853 году к берегам Японии подошли американские паровые корабли под командованием Мэттью Перри. Их тёмный корпус и дым от машин поразили японцев.
</a:t>
            </a:r>
            <a:endParaRPr lang="en-US" sz="1196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превосходство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 внешний вид эскадры показали, насколько сильно Запад опередил Японию в военной технике. Это стало для страны тревожным сигналом.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Канагавский договор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1854 году был подписан договор, после которого для иностранных судов открыли несколько портов. Это стало первым шагом к изменению политики страны.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открытие портов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Американцы требовали установить отношения и обеспечить безопасность судов в японских водах. Под таким давлением Япония уже не могла сохранять прежнюю закрытость.
</a:t>
            </a:r>
            <a:endParaRPr lang="en-US" sz="11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Япония пришла к реформам Мэйдзи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событий, приведших к падению сёгуната и началу модернизации.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Мэйдзи и новый центр власти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Мэйдзи создала основу для более сильной администрации, которая могла проводить реформы по всей стране одновременно, а не только в отдельных регионах.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1868 году Муцухито стал символом нового курса страны. Его имя связывали с обновлением, а не с прежней раздробленной властью сёгунов.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Эдо получил новое название Токио и стал политическим центром Японии. Перенос столицы подчёркивал разрыв со старым порядком и начало новой эпохи.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сёгуната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сёгунов была отменена, а управление страной сосредоточили в руках центрального правительства. Это сделало решения быстрее и согласованнее.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реставрации Мэйдзи началось укрепление центральной власти. Старые порядки сёгуната быстро теряли значение.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Княжества даймё были отменены, а вместо них появились префектуры, напрямую подчинённые государству. Это усилило единство страны.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1871–1873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Самурайские привилегии постепенно сокращались, а налоги всё чаще собирали деньгами. Государство получало более устойчивые доходы.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1873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управления ослабила старые военные элиты и сделала власть центра сильнее, чем прежде.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управлении и положении сословий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эпохи Мэйдзи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охватили управление, армию, школу и транспорт. Вместе они ускорили превращение страны в современное государство.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шла сразу в нескольких сферах, поэтому изменения усиливали друг друга и давали быстрый результат.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данные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фабрики и рост городов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1872 году открылась железная дорога между Токио и Иокогамой. Она показала, что новые технологии могут быстро соединять города и порты.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 и телеграф сделали перевозки и передачу сообщений намного быстрее. Это помогло государству управлять страной без прежних задержек.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промышленности всё больше людей переезжали в города. Там появлялись новые рабочие места, а городской образ жизни становился всё заметнее.
</a:t>
            </a:r>
            <a:endParaRPr lang="en-US" sz="890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всей стране строились текстильные фабрики, верфи и металлургические заводы. Они становились основой новой экономики и требовали больше рабочих рук.
</a:t>
            </a:r>
            <a:endParaRPr lang="en-US" sz="7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в эпоху Мэйдзи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вложения и новые технологии особенно поддержали текстиль, транспорт и металлургию.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показатели растут одновременно, что говорит о системной модернизации, а не об успехе одной отрасли.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данные; условные индексы, отражающие общий рост в 1870-е–1900-е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основа перемен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1872 года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закона о всеобщем начальном образовании стало важным шагом для всей страны. Власти стремились дать детям базовые знания и подготовить общество к быстрым переменам.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по всей стране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школы начали открываться в городах и деревнях, поэтому учёба стала доступнее, чем раньше. Постепенно росла грамотность, а всё больше семей считали образование необходимым.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знания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учебники входили математика, естественные науки и другие предметы, заимствованные у Европы и США. Это помогало японцам быстрее осваивать технические и управленческие новшества.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дисциплина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школа не разрывала связь с прошлым: детям прививали уважение к императору, порядок и ответственность. Так образование соединяло новые знания с японскими ценностями.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 армии и флоте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повинность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1873 года служба стала обязанностью не только самураев. Это создало массовую армию, основанную на одинаковых правилах и подчинённую государству.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Прусская модель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сухопутных войск Япония взяла за образец прусскую систему. Она помогла выстроить строгую дисциплину, единое командование и современную организацию армии.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опыт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создавали с опорой на британские традиции морской службы. Благодаря этому Япония получила сильные корабли, подготовленные экипажи и возможность защищать морские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посланники заходили в школы США и Европы и внимательно смотрели, как там готовят детей и специалистов. Особенно их поразило, что образование связано с наукой, практикой и государственными задачами. Этот опыт позже помог расширять школьную систему в Японии.
</a:t>
            </a:r>
            <a:endParaRPr lang="en-US" sz="84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в которых учились будущие реформы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миссия увидела паровые машины, конвейерную работу и строгий порядок. Делегаты сделали вывод, что промышленность даёт стране не только товары, но и независимость. После поездки японское правительство активнее поддерживало строительство фабрик и верфей.
</a:t>
            </a:r>
            <a:endParaRPr lang="en-US" sz="796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заводы как символ силы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вызвали парламенты, суды и работа министерств. Японские лидеры поняли, что сильное государство строится не только на армии, но и на понятных законах. Поэтому реформы в Японии стали затрагивать и управление, и право.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управление без лишней путаницы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миссия Ивакуры увидела Запад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заимствования и японская адаптация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идеи Япония перенимала у Запада и как превращала их в собственные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не копировала чужой опыт полностью, а приспосабливала его к своим задачам, сочетая заимствования с национальными особенностями.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данные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1889 года и императорская власть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1889: принятие Конституции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получила основной закон, который оформил новые государственные институты и показал, что Япония движется к современному правовому устройству.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 министры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парламент, министры и суды. Государственное управление стало более упорядоченным, хотя важнейшие решения по-прежнему концентрировались наверху.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императора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остался главным символом страны и сохранил очень широкие полномочия. Так Япония соединила европейские формы государства с традиционной монархией.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к началу XX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1900-м годам страна уже имела заметную промышленную и военную базу, а транспорт и торговля стали работать гораздо быстрее, чем в начале реформ.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 всем направлениям показывает, что модернизация была не отдельной мерой, а общей программой преобразований.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данные; условные сравнительные показатели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 военные успехи Японии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 Китаем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японо-китайской войне 1894–1895 годов усилила влияние Японии в Корее и на Тайване. Страна показала, что её армия и флот уже могут действовать как силы большой державы.
</a:t>
            </a:r>
            <a:endParaRPr lang="en-US" sz="1064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Россией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1904–1905 годах Япония одержала победу над Россией. Это стало важным событием для всего мира, потому что азиатская страна победила европейскую державу в крупной войне.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международный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доказали, что реформы Мэйдзи не были только внутренними переменами. Они превратили Японию в сильную державу, с которой другие страны были вынуждены считаться.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модернизации для общества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налоговой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содержать армию, школы и новые государственные учреждения, власти усилили сбор налогов. Для многих крестьян это означало более тяжёлые обязанности и меньше свободных средств.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 фабриках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создавал новые рабочие места, но условия на фабриках часто были тяжёлыми. Рабочие проводили у станков долгие часы и нередко трудились в строгой дисциплине.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перемены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люди раньше других видели новые дороги, машины, школы и магазины. Но вместе с удобствами приходили шум, спешка и необходимость приспосабливаться к новому ритму жизни.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статуса самураев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Самураи больше не занимали прежнего привилегированного положения. Для многих это стало болезненным изменением, потому что старый военный слой терял влияние и привычный образ жизни.
</a:t>
            </a:r>
            <a:endParaRPr lang="en-US" sz="11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Японии от закрытости к сильному государству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изоляции страна пришла к реформам, а затем к экономическому и военному росту.
</a:t>
            </a:r>
            <a:endParaRPr lang="en-US" sz="110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модернизации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сумела быстро освоить полезный опыт других стран, не потеряв собственные традиции. За несколько десятилетий она стала сильным и современным государством.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2026-06-02T08:31:09Z</dcterms:created>
  <dcterms:modified xsi:type="dcterms:W3CDTF">2026-06-02T08:31:09Z</dcterms:modified>
</cp:coreProperties>
</file>