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сложных взаимосвязей видов, важнейших для жизни планеты.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сообщества: обзор и ключевые темы
</a:t>
            </a:r>
            <a:endParaRPr lang="en-US" sz="406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экологических сообществ
</a:t>
            </a:r>
            <a:endParaRPr lang="en-US" sz="2878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экологические сообщества представляют собой предмет исследований, раскрывающих эволюционные процессы и роль биомов в биосфере. Их изучение помогает понять природные баланс и последствия антропогенного воздействия.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примеры экологических сообществ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сообщество — это совокупность различных видов, взаимодействующих между собой и формирующих единую систему на определённой территории.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смешанные леса, болота и коралловые рифы, каждый из которых имеет уникальную структуру и виды, играющие специфическую роль.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Характерной чертой сообщества является стабильное сосуществование множества видов, что обеспечивает его функционирование и устойчивость.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экологических сообществ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сообщества, такие как пойменные луга и болота, сочетают признаки наземных и водных экосистем, обладая уникальной биотой и структурой.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 водные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сообщества представлены лесами, степями и саваннами, имеющими специфический набор видов и адаптаций. Водные включают озёра, моря, болота с особенностями среды и обитателей.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 в структуре сообществ
</a:t>
            </a:r>
            <a:endParaRPr lang="en-US" sz="268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Продуценты: источники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преимущественно зелёные растения и некоторые бактерии, осуществляют фотосинтез, создавая органическое вещество и обеспечивая энергией все последующие трофические уровни.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потребители органики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включают растительноядных и хищников, которые используют продукты фотосинтеза и глотают живую биомассу, регулируя численность и перемещая энергию дальше по цепям.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преобразователи органики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такие как грибы и бактерии-сапрофиты, разлагают мёртвую органику, возвращая питательные вещества в почву и замыкая круговорот веществ.
</a:t>
            </a:r>
            <a:endParaRPr lang="en-US" sz="150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43591"/>
            <a:ext cx="4598400" cy="20084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экосистем по видовой структуре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растения и животных, представляющих различные типы экосистем, отражая их адаптацию и экологическую нишу.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Видовой состав сообществ тесно связан с условиями среды и определяет их экологическую динамику.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экологии, 10–11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факторы, включая климат, освещённость и состав почвы, определяют среду обитания и возможности для видов.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формирования сообществ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взаимодействия поддерживают структуру сообщества через конкуренцию, хищничество и симбиоз.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влияние, такое как загрязнение и изменение земель, может резко менять численность и состав видов.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совместно влияют на формирование численности, разнообразия и биомассы внутри 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средовым условиям
</a:t>
            </a:r>
            <a:endParaRPr lang="en-US" sz="2844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 включают маскировку и защитные структуры, поддерживающие выживание в специфических условиях среды.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адаптации, такие как спячка или миграции, помогают организмам справляться с изменениями климата и 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показатели численности и плотности сообществ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гектаре лиственного леса зафиксировано больше видов птиц и насекомых, чем на аналогичной площади луга, что отражает разнообразие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сложная структура и средовые условия леса способствуют более высокой плотности и разнообразию видов по сравнению с лугом.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2020 год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890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8051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34237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видов в экологических сообществах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 добывает и использует другого для питания, регулируя численность популяций и влияя на структуру сообщества.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питается за счёт хозяина, не убивая его сразу, что влияет на выживаемость и здоровье популяций.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 между видами, усиливающее адаптацию и устойчивость экосистемы.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ограниченные ресурсы между видами или внутри вида, определяющая успешность и распределение участников сообщества.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Взаимоотношение, где один вид получает выгоду, а другой не испытывает значительных изменений, содействуя динамике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Продуценты, такие как растения и фотосинтезирующие бактерии, преобразуют солнечную энергию в органические вещества. Они являются основой для питания всех остальных организмов в сообществе.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 в сохранении жизни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и хищные животные потребляют органику, передавая энергию дальше по цепи. Их взаимодействия формируют трофическую структуру и поддерживают динамическое равновесие экосистемы.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связь между растениями и животными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бактерии-редуценты осуществляют разложение остатков органики, возвращая питательные вещества в почву. Они замыкают круговорот элементов и обеспечивают устойчивость экосистем.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 круговорот веществ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цепи: как энергия проходит через сообщество
</a:t>
            </a:r>
            <a:endParaRPr lang="en-US" sz="2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сети и устойчивость экосистем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пищевых сетей повышает стабильность, создавая множество альтернативных связей между видами.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развитые сети обеспечивают сопротивляемость экосистемы к исчезновению звеньев, сохраняя функциональность сообщества.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все условия и ресурсы, необходимые для существования вида в сообществе, а также его роль в экосистеме.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занимает нишу собирателя орехов и семян, влияя на распространение растений и структуру леса.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хищник верхнего трофического уровня, регулирующий численность травоядных, обеспечивая баланс в сообществе.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ниши: понятие и примеры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сукцессия: изменения в сообществах во времени
</a:t>
            </a:r>
            <a:endParaRPr lang="en-US" sz="2853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развивается на новых, ранее необитаемых территориях и характеризуется постепенным освоением среды растениями и животными.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проходит после разрушения экосистемы, приводя к восстановлению и изменению видового состава и структуры сообщества.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и подлесковые ярусы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ярус представлен высокими деревьями, такими как сосна и дуб, а подлесок включает кустарники типа рябины и лещины, создавая многоуровневую среду.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Ярусная структура лесных сообществ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Травяной и моховой ярусы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ярусы состоят из трав и мохово-лишайниковых сообществ, обеспечивающих микроклимат и дополнительные ниши для мелких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основных компонента
</a:t>
            </a:r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характеризуют взаимодействия биотических и абиотических элементов в экосистеме, обеспечивая её функционирование и устойчивость.
</a:t>
            </a:r>
            <a:pPr algn="l" indent="0" marL="0">
              <a:lnSpc>
                <a:spcPct val="100000"/>
              </a:lnSpc>
              <a:buNone/>
            </a:pPr>
            <a:r>
              <a:rPr lang="en-US" sz="1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2023
</a:t>
            </a:r>
            <a:endParaRPr lang="en-US" sz="5946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компонента включают продуцентов, консументов, редуцентов и абиотическую среду, объединённые в единую систему.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 основа устойчивости экосистем
</a:t>
            </a:r>
            <a:endParaRPr lang="en-US" sz="2403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богатство тропических лесов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на одном гектаре отмечается до 400 видов деревьев, что обеспечивает высокий уровень биологической сложности и устойчивости к изменениям климата.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разнообразия в оценке сообществ
</a:t>
            </a:r>
            <a:pPr algn="l" indent="0" marL="0">
              <a:lnSpc>
                <a:spcPct val="90000"/>
              </a:lnSpc>
              <a:buNone/>
            </a:pPr>
            <a:r>
              <a:rPr lang="en-US" sz="160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Шеннона и Симпсона измеряют не только количество видов, но и равномерность их распределения, позволяя оценивать стабильность and устойчивость экосистем.
</a:t>
            </a:r>
            <a:endParaRPr lang="en-US" sz="1604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биоразнообразия с экологической устойчивостью
</a:t>
            </a:r>
            <a:pPr algn="l" indent="0" marL="0">
              <a:lnSpc>
                <a:spcPct val="90000"/>
              </a:lnSpc>
              <a:buNone/>
            </a:pPr>
            <a:r>
              <a:rPr lang="en-US" sz="15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биоразнообразие, тем эффективнее экосистема справляется с стрессами и восстанавливается после разрушений, сохраняя функциональность и разнообразие видов.
</a:t>
            </a:r>
            <a:endParaRPr lang="en-US" sz="1507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экологические сообщества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Интroduкция чужеродных растений и животных нарушает пищевые связи и конкурентные отношения, что приводит к дестабилизации экосистем и исчезновению коренных видов.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приводят к утрате естественных сред обитания, вызывая сокращение численности многих видов и снижение биоразнообразия.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как Кроноцкий и «Брянский лес», охраняют уникальные экосистемы от хозяйственной деятельности, сохраняя природное разнообразие и процессы.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посадке лесов и контролю охоты способствуют восстановлению видов и сохранению баланса в сообществе, предотвращая деградацию среды.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лесовосстановление и регуляция добычи
</a:t>
            </a:r>
            <a:endParaRPr lang="en-US" sz="1157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Рамсарская конвенция и программы ЮНЕП поддерживают сохранение важнейших водно-болотных угодий и биоразнообразия на глобальном уровне.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защиты природы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и восстановления экологических сообществ
</a:t>
            </a:r>
            <a:endParaRPr lang="en-US" sz="290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экологических сообществ для будущего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сообщества — основа биосферы и устойчивого развития. Их сохранение требует комплексного понимания и ответственного отношения для обеспечения жизни будущих поколений и здоровья среды.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2026-05-10T06:00:38Z</dcterms:created>
  <dcterms:modified xsi:type="dcterms:W3CDTF">2026-05-10T06:00:38Z</dcterms:modified>
</cp:coreProperties>
</file>